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40" r:id="rId6"/>
    <p:sldMasterId id="2147483752" r:id="rId7"/>
    <p:sldMasterId id="2147483764" r:id="rId8"/>
  </p:sldMasterIdLst>
  <p:notesMasterIdLst>
    <p:notesMasterId r:id="rId45"/>
  </p:notesMasterIdLst>
  <p:sldIdLst>
    <p:sldId id="256" r:id="rId9"/>
    <p:sldId id="257" r:id="rId10"/>
    <p:sldId id="1009" r:id="rId11"/>
    <p:sldId id="1079" r:id="rId12"/>
    <p:sldId id="1077" r:id="rId13"/>
    <p:sldId id="1005" r:id="rId14"/>
    <p:sldId id="261" r:id="rId15"/>
    <p:sldId id="277" r:id="rId16"/>
    <p:sldId id="1024" r:id="rId17"/>
    <p:sldId id="1150" r:id="rId18"/>
    <p:sldId id="1151" r:id="rId19"/>
    <p:sldId id="1059" r:id="rId20"/>
    <p:sldId id="1152" r:id="rId21"/>
    <p:sldId id="1068" r:id="rId22"/>
    <p:sldId id="1070" r:id="rId23"/>
    <p:sldId id="1074" r:id="rId24"/>
    <p:sldId id="1153" r:id="rId25"/>
    <p:sldId id="1057" r:id="rId26"/>
    <p:sldId id="1154" r:id="rId27"/>
    <p:sldId id="1157" r:id="rId28"/>
    <p:sldId id="1155" r:id="rId29"/>
    <p:sldId id="1075" r:id="rId30"/>
    <p:sldId id="1101" r:id="rId31"/>
    <p:sldId id="262" r:id="rId32"/>
    <p:sldId id="1158" r:id="rId33"/>
    <p:sldId id="1159" r:id="rId34"/>
    <p:sldId id="1160" r:id="rId35"/>
    <p:sldId id="1161" r:id="rId36"/>
    <p:sldId id="1162" r:id="rId37"/>
    <p:sldId id="1163" r:id="rId38"/>
    <p:sldId id="1170" r:id="rId39"/>
    <p:sldId id="1178" r:id="rId40"/>
    <p:sldId id="1179" r:id="rId41"/>
    <p:sldId id="1180" r:id="rId42"/>
    <p:sldId id="1164" r:id="rId43"/>
    <p:sldId id="102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635F98-47AF-DA66-ACF7-E7EE011CE07C}" name="Danielle Carreira Ching" initials="DC" userId="S::dcarreiraching@bakercenter.org::d07aaa4b-8eee-43d4-8550-1426a68b30a8" providerId="AD"/>
  <p188:author id="{3D037EBD-9300-2251-BAF4-AFDDC68DF804}" name="nkeller1@my.hpu.edu" initials="nk" userId="S::urn:spo:guest#nkeller1@my.hpu.edu::"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0AD47"/>
    <a:srgbClr val="49BF64"/>
    <a:srgbClr val="5B9BD5"/>
    <a:srgbClr val="52CAB8"/>
    <a:srgbClr val="454A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C2C132-A204-4E97-A4C3-663EADE75493}" v="18" dt="2024-07-31T17:59:23.49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0" autoAdjust="0"/>
    <p:restoredTop sz="78329" autoAdjust="0"/>
  </p:normalViewPr>
  <p:slideViewPr>
    <p:cSldViewPr snapToGrid="0">
      <p:cViewPr varScale="1">
        <p:scale>
          <a:sx n="103" d="100"/>
          <a:sy n="103" d="100"/>
        </p:scale>
        <p:origin x="84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5.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sie Okamura" userId="6afd7cb3-9746-40db-8258-546fbebfb73a" providerId="ADAL" clId="{CBC2C132-A204-4E97-A4C3-663EADE75493}"/>
    <pc:docChg chg="undo custSel addSld delSld modSld sldOrd delMainMaster">
      <pc:chgData name="Kelsie Okamura" userId="6afd7cb3-9746-40db-8258-546fbebfb73a" providerId="ADAL" clId="{CBC2C132-A204-4E97-A4C3-663EADE75493}" dt="2024-07-31T17:59:44.868" v="377" actId="47"/>
      <pc:docMkLst>
        <pc:docMk/>
      </pc:docMkLst>
      <pc:sldChg chg="modSp mod">
        <pc:chgData name="Kelsie Okamura" userId="6afd7cb3-9746-40db-8258-546fbebfb73a" providerId="ADAL" clId="{CBC2C132-A204-4E97-A4C3-663EADE75493}" dt="2024-07-31T17:44:58.956" v="119" actId="1076"/>
        <pc:sldMkLst>
          <pc:docMk/>
          <pc:sldMk cId="754472410" sldId="256"/>
        </pc:sldMkLst>
        <pc:spChg chg="mod">
          <ac:chgData name="Kelsie Okamura" userId="6afd7cb3-9746-40db-8258-546fbebfb73a" providerId="ADAL" clId="{CBC2C132-A204-4E97-A4C3-663EADE75493}" dt="2024-07-31T17:44:58.956" v="119" actId="1076"/>
          <ac:spMkLst>
            <pc:docMk/>
            <pc:sldMk cId="754472410" sldId="256"/>
            <ac:spMk id="2" creationId="{98DDACF2-65BB-46AF-807E-B1A6E070A293}"/>
          </ac:spMkLst>
        </pc:spChg>
        <pc:spChg chg="mod">
          <ac:chgData name="Kelsie Okamura" userId="6afd7cb3-9746-40db-8258-546fbebfb73a" providerId="ADAL" clId="{CBC2C132-A204-4E97-A4C3-663EADE75493}" dt="2024-07-31T17:44:48.286" v="118" actId="1076"/>
          <ac:spMkLst>
            <pc:docMk/>
            <pc:sldMk cId="754472410" sldId="256"/>
            <ac:spMk id="3" creationId="{CF86F619-0118-47DD-9762-FD68996C8322}"/>
          </ac:spMkLst>
        </pc:spChg>
        <pc:picChg chg="mod">
          <ac:chgData name="Kelsie Okamura" userId="6afd7cb3-9746-40db-8258-546fbebfb73a" providerId="ADAL" clId="{CBC2C132-A204-4E97-A4C3-663EADE75493}" dt="2024-07-31T17:43:03.470" v="3" actId="1076"/>
          <ac:picMkLst>
            <pc:docMk/>
            <pc:sldMk cId="754472410" sldId="256"/>
            <ac:picMk id="6" creationId="{2A50989A-8A95-BE65-3180-894D5D9A6D6F}"/>
          </ac:picMkLst>
        </pc:picChg>
      </pc:sldChg>
      <pc:sldChg chg="modSp mod">
        <pc:chgData name="Kelsie Okamura" userId="6afd7cb3-9746-40db-8258-546fbebfb73a" providerId="ADAL" clId="{CBC2C132-A204-4E97-A4C3-663EADE75493}" dt="2024-07-31T17:48:42.418" v="163" actId="20577"/>
        <pc:sldMkLst>
          <pc:docMk/>
          <pc:sldMk cId="2012025777" sldId="257"/>
        </pc:sldMkLst>
        <pc:spChg chg="mod">
          <ac:chgData name="Kelsie Okamura" userId="6afd7cb3-9746-40db-8258-546fbebfb73a" providerId="ADAL" clId="{CBC2C132-A204-4E97-A4C3-663EADE75493}" dt="2024-07-31T17:48:42.418" v="163" actId="20577"/>
          <ac:spMkLst>
            <pc:docMk/>
            <pc:sldMk cId="2012025777" sldId="257"/>
            <ac:spMk id="2" creationId="{FAC8A97A-2ED9-45CE-91F5-4490B5C18A9D}"/>
          </ac:spMkLst>
        </pc:spChg>
      </pc:sldChg>
      <pc:sldChg chg="del">
        <pc:chgData name="Kelsie Okamura" userId="6afd7cb3-9746-40db-8258-546fbebfb73a" providerId="ADAL" clId="{CBC2C132-A204-4E97-A4C3-663EADE75493}" dt="2024-07-31T17:55:30.945" v="339" actId="47"/>
        <pc:sldMkLst>
          <pc:docMk/>
          <pc:sldMk cId="3500011517" sldId="258"/>
        </pc:sldMkLst>
      </pc:sldChg>
      <pc:sldChg chg="del">
        <pc:chgData name="Kelsie Okamura" userId="6afd7cb3-9746-40db-8258-546fbebfb73a" providerId="ADAL" clId="{CBC2C132-A204-4E97-A4C3-663EADE75493}" dt="2024-07-31T17:55:30.945" v="339" actId="47"/>
        <pc:sldMkLst>
          <pc:docMk/>
          <pc:sldMk cId="3602328367" sldId="260"/>
        </pc:sldMkLst>
      </pc:sldChg>
      <pc:sldChg chg="addSp modSp mod">
        <pc:chgData name="Kelsie Okamura" userId="6afd7cb3-9746-40db-8258-546fbebfb73a" providerId="ADAL" clId="{CBC2C132-A204-4E97-A4C3-663EADE75493}" dt="2024-07-31T17:53:17.801" v="251" actId="20577"/>
        <pc:sldMkLst>
          <pc:docMk/>
          <pc:sldMk cId="1748690832" sldId="262"/>
        </pc:sldMkLst>
        <pc:spChg chg="add mod">
          <ac:chgData name="Kelsie Okamura" userId="6afd7cb3-9746-40db-8258-546fbebfb73a" providerId="ADAL" clId="{CBC2C132-A204-4E97-A4C3-663EADE75493}" dt="2024-07-31T17:53:17.801" v="251" actId="20577"/>
          <ac:spMkLst>
            <pc:docMk/>
            <pc:sldMk cId="1748690832" sldId="262"/>
            <ac:spMk id="7" creationId="{671F2B9B-4523-530F-1F57-251E2E162450}"/>
          </ac:spMkLst>
        </pc:spChg>
        <pc:picChg chg="mod">
          <ac:chgData name="Kelsie Okamura" userId="6afd7cb3-9746-40db-8258-546fbebfb73a" providerId="ADAL" clId="{CBC2C132-A204-4E97-A4C3-663EADE75493}" dt="2024-07-31T17:52:50.487" v="206" actId="1076"/>
          <ac:picMkLst>
            <pc:docMk/>
            <pc:sldMk cId="1748690832" sldId="262"/>
            <ac:picMk id="3" creationId="{38D414B3-9E8D-ED5C-ADB2-4E93355D7791}"/>
          </ac:picMkLst>
        </pc:picChg>
        <pc:picChg chg="add mod">
          <ac:chgData name="Kelsie Okamura" userId="6afd7cb3-9746-40db-8258-546fbebfb73a" providerId="ADAL" clId="{CBC2C132-A204-4E97-A4C3-663EADE75493}" dt="2024-07-31T17:52:54.523" v="207" actId="1076"/>
          <ac:picMkLst>
            <pc:docMk/>
            <pc:sldMk cId="1748690832" sldId="262"/>
            <ac:picMk id="6" creationId="{967EF202-019B-E63C-8088-02A971B363B3}"/>
          </ac:picMkLst>
        </pc:picChg>
      </pc:sldChg>
      <pc:sldChg chg="del">
        <pc:chgData name="Kelsie Okamura" userId="6afd7cb3-9746-40db-8258-546fbebfb73a" providerId="ADAL" clId="{CBC2C132-A204-4E97-A4C3-663EADE75493}" dt="2024-07-31T17:55:30.945" v="339" actId="47"/>
        <pc:sldMkLst>
          <pc:docMk/>
          <pc:sldMk cId="3569055128" sldId="264"/>
        </pc:sldMkLst>
      </pc:sldChg>
      <pc:sldChg chg="del ord">
        <pc:chgData name="Kelsie Okamura" userId="6afd7cb3-9746-40db-8258-546fbebfb73a" providerId="ADAL" clId="{CBC2C132-A204-4E97-A4C3-663EADE75493}" dt="2024-07-31T17:55:30.945" v="339" actId="47"/>
        <pc:sldMkLst>
          <pc:docMk/>
          <pc:sldMk cId="4132579032" sldId="266"/>
        </pc:sldMkLst>
      </pc:sldChg>
      <pc:sldChg chg="del ord">
        <pc:chgData name="Kelsie Okamura" userId="6afd7cb3-9746-40db-8258-546fbebfb73a" providerId="ADAL" clId="{CBC2C132-A204-4E97-A4C3-663EADE75493}" dt="2024-07-31T17:55:30.945" v="339" actId="47"/>
        <pc:sldMkLst>
          <pc:docMk/>
          <pc:sldMk cId="1775907486" sldId="281"/>
        </pc:sldMkLst>
      </pc:sldChg>
      <pc:sldChg chg="del">
        <pc:chgData name="Kelsie Okamura" userId="6afd7cb3-9746-40db-8258-546fbebfb73a" providerId="ADAL" clId="{CBC2C132-A204-4E97-A4C3-663EADE75493}" dt="2024-07-31T17:55:30.945" v="339" actId="47"/>
        <pc:sldMkLst>
          <pc:docMk/>
          <pc:sldMk cId="4047260902" sldId="283"/>
        </pc:sldMkLst>
      </pc:sldChg>
      <pc:sldChg chg="del">
        <pc:chgData name="Kelsie Okamura" userId="6afd7cb3-9746-40db-8258-546fbebfb73a" providerId="ADAL" clId="{CBC2C132-A204-4E97-A4C3-663EADE75493}" dt="2024-07-31T17:55:30.945" v="339" actId="47"/>
        <pc:sldMkLst>
          <pc:docMk/>
          <pc:sldMk cId="2147539226" sldId="284"/>
        </pc:sldMkLst>
      </pc:sldChg>
      <pc:sldChg chg="del">
        <pc:chgData name="Kelsie Okamura" userId="6afd7cb3-9746-40db-8258-546fbebfb73a" providerId="ADAL" clId="{CBC2C132-A204-4E97-A4C3-663EADE75493}" dt="2024-07-31T17:55:30.945" v="339" actId="47"/>
        <pc:sldMkLst>
          <pc:docMk/>
          <pc:sldMk cId="3572995270" sldId="285"/>
        </pc:sldMkLst>
      </pc:sldChg>
      <pc:sldChg chg="del">
        <pc:chgData name="Kelsie Okamura" userId="6afd7cb3-9746-40db-8258-546fbebfb73a" providerId="ADAL" clId="{CBC2C132-A204-4E97-A4C3-663EADE75493}" dt="2024-07-31T17:55:30.945" v="339" actId="47"/>
        <pc:sldMkLst>
          <pc:docMk/>
          <pc:sldMk cId="1305236541" sldId="286"/>
        </pc:sldMkLst>
      </pc:sldChg>
      <pc:sldChg chg="del">
        <pc:chgData name="Kelsie Okamura" userId="6afd7cb3-9746-40db-8258-546fbebfb73a" providerId="ADAL" clId="{CBC2C132-A204-4E97-A4C3-663EADE75493}" dt="2024-07-31T17:55:30.945" v="339" actId="47"/>
        <pc:sldMkLst>
          <pc:docMk/>
          <pc:sldMk cId="2787641220" sldId="287"/>
        </pc:sldMkLst>
      </pc:sldChg>
      <pc:sldChg chg="del ord">
        <pc:chgData name="Kelsie Okamura" userId="6afd7cb3-9746-40db-8258-546fbebfb73a" providerId="ADAL" clId="{CBC2C132-A204-4E97-A4C3-663EADE75493}" dt="2024-07-31T17:55:30.945" v="339" actId="47"/>
        <pc:sldMkLst>
          <pc:docMk/>
          <pc:sldMk cId="1401791251" sldId="308"/>
        </pc:sldMkLst>
      </pc:sldChg>
      <pc:sldChg chg="del ord">
        <pc:chgData name="Kelsie Okamura" userId="6afd7cb3-9746-40db-8258-546fbebfb73a" providerId="ADAL" clId="{CBC2C132-A204-4E97-A4C3-663EADE75493}" dt="2024-07-31T17:55:30.945" v="339" actId="47"/>
        <pc:sldMkLst>
          <pc:docMk/>
          <pc:sldMk cId="1642331179" sldId="312"/>
        </pc:sldMkLst>
      </pc:sldChg>
      <pc:sldChg chg="del">
        <pc:chgData name="Kelsie Okamura" userId="6afd7cb3-9746-40db-8258-546fbebfb73a" providerId="ADAL" clId="{CBC2C132-A204-4E97-A4C3-663EADE75493}" dt="2024-07-31T17:59:44.868" v="377" actId="47"/>
        <pc:sldMkLst>
          <pc:docMk/>
          <pc:sldMk cId="2838037699" sldId="328"/>
        </pc:sldMkLst>
      </pc:sldChg>
      <pc:sldChg chg="del">
        <pc:chgData name="Kelsie Okamura" userId="6afd7cb3-9746-40db-8258-546fbebfb73a" providerId="ADAL" clId="{CBC2C132-A204-4E97-A4C3-663EADE75493}" dt="2024-07-31T17:55:30.945" v="339" actId="47"/>
        <pc:sldMkLst>
          <pc:docMk/>
          <pc:sldMk cId="591373091" sldId="330"/>
        </pc:sldMkLst>
      </pc:sldChg>
      <pc:sldChg chg="del ord">
        <pc:chgData name="Kelsie Okamura" userId="6afd7cb3-9746-40db-8258-546fbebfb73a" providerId="ADAL" clId="{CBC2C132-A204-4E97-A4C3-663EADE75493}" dt="2024-07-31T17:55:30.945" v="339" actId="47"/>
        <pc:sldMkLst>
          <pc:docMk/>
          <pc:sldMk cId="2985863717" sldId="347"/>
        </pc:sldMkLst>
      </pc:sldChg>
      <pc:sldChg chg="del ord">
        <pc:chgData name="Kelsie Okamura" userId="6afd7cb3-9746-40db-8258-546fbebfb73a" providerId="ADAL" clId="{CBC2C132-A204-4E97-A4C3-663EADE75493}" dt="2024-07-31T17:55:30.945" v="339" actId="47"/>
        <pc:sldMkLst>
          <pc:docMk/>
          <pc:sldMk cId="4059481253" sldId="348"/>
        </pc:sldMkLst>
      </pc:sldChg>
      <pc:sldChg chg="del ord">
        <pc:chgData name="Kelsie Okamura" userId="6afd7cb3-9746-40db-8258-546fbebfb73a" providerId="ADAL" clId="{CBC2C132-A204-4E97-A4C3-663EADE75493}" dt="2024-07-31T17:55:30.945" v="339" actId="47"/>
        <pc:sldMkLst>
          <pc:docMk/>
          <pc:sldMk cId="1697554723" sldId="351"/>
        </pc:sldMkLst>
      </pc:sldChg>
      <pc:sldChg chg="del ord">
        <pc:chgData name="Kelsie Okamura" userId="6afd7cb3-9746-40db-8258-546fbebfb73a" providerId="ADAL" clId="{CBC2C132-A204-4E97-A4C3-663EADE75493}" dt="2024-07-31T17:55:30.945" v="339" actId="47"/>
        <pc:sldMkLst>
          <pc:docMk/>
          <pc:sldMk cId="1461780839" sldId="352"/>
        </pc:sldMkLst>
      </pc:sldChg>
      <pc:sldChg chg="del">
        <pc:chgData name="Kelsie Okamura" userId="6afd7cb3-9746-40db-8258-546fbebfb73a" providerId="ADAL" clId="{CBC2C132-A204-4E97-A4C3-663EADE75493}" dt="2024-07-31T17:55:30.945" v="339" actId="47"/>
        <pc:sldMkLst>
          <pc:docMk/>
          <pc:sldMk cId="3021402073" sldId="1007"/>
        </pc:sldMkLst>
      </pc:sldChg>
      <pc:sldChg chg="del">
        <pc:chgData name="Kelsie Okamura" userId="6afd7cb3-9746-40db-8258-546fbebfb73a" providerId="ADAL" clId="{CBC2C132-A204-4E97-A4C3-663EADE75493}" dt="2024-07-31T17:55:30.945" v="339" actId="47"/>
        <pc:sldMkLst>
          <pc:docMk/>
          <pc:sldMk cId="4082489030" sldId="1008"/>
        </pc:sldMkLst>
      </pc:sldChg>
      <pc:sldChg chg="del ord">
        <pc:chgData name="Kelsie Okamura" userId="6afd7cb3-9746-40db-8258-546fbebfb73a" providerId="ADAL" clId="{CBC2C132-A204-4E97-A4C3-663EADE75493}" dt="2024-07-31T17:55:30.945" v="339" actId="47"/>
        <pc:sldMkLst>
          <pc:docMk/>
          <pc:sldMk cId="1916766617" sldId="1012"/>
        </pc:sldMkLst>
      </pc:sldChg>
      <pc:sldChg chg="del ord">
        <pc:chgData name="Kelsie Okamura" userId="6afd7cb3-9746-40db-8258-546fbebfb73a" providerId="ADAL" clId="{CBC2C132-A204-4E97-A4C3-663EADE75493}" dt="2024-07-31T17:55:30.945" v="339" actId="47"/>
        <pc:sldMkLst>
          <pc:docMk/>
          <pc:sldMk cId="4128586930" sldId="1017"/>
        </pc:sldMkLst>
      </pc:sldChg>
      <pc:sldChg chg="modSp mod">
        <pc:chgData name="Kelsie Okamura" userId="6afd7cb3-9746-40db-8258-546fbebfb73a" providerId="ADAL" clId="{CBC2C132-A204-4E97-A4C3-663EADE75493}" dt="2024-07-31T17:46:19.379" v="131" actId="20577"/>
        <pc:sldMkLst>
          <pc:docMk/>
          <pc:sldMk cId="717019044" sldId="1024"/>
        </pc:sldMkLst>
        <pc:spChg chg="mod">
          <ac:chgData name="Kelsie Okamura" userId="6afd7cb3-9746-40db-8258-546fbebfb73a" providerId="ADAL" clId="{CBC2C132-A204-4E97-A4C3-663EADE75493}" dt="2024-07-31T17:46:19.379" v="131" actId="20577"/>
          <ac:spMkLst>
            <pc:docMk/>
            <pc:sldMk cId="717019044" sldId="1024"/>
            <ac:spMk id="3" creationId="{49FE07D3-2C3D-4AF7-9E2F-6244716A4CC2}"/>
          </ac:spMkLst>
        </pc:spChg>
      </pc:sldChg>
      <pc:sldChg chg="del">
        <pc:chgData name="Kelsie Okamura" userId="6afd7cb3-9746-40db-8258-546fbebfb73a" providerId="ADAL" clId="{CBC2C132-A204-4E97-A4C3-663EADE75493}" dt="2024-07-31T17:55:20.750" v="338" actId="47"/>
        <pc:sldMkLst>
          <pc:docMk/>
          <pc:sldMk cId="2822466200" sldId="1049"/>
        </pc:sldMkLst>
      </pc:sldChg>
      <pc:sldChg chg="del">
        <pc:chgData name="Kelsie Okamura" userId="6afd7cb3-9746-40db-8258-546fbebfb73a" providerId="ADAL" clId="{CBC2C132-A204-4E97-A4C3-663EADE75493}" dt="2024-07-31T17:55:30.945" v="339" actId="47"/>
        <pc:sldMkLst>
          <pc:docMk/>
          <pc:sldMk cId="981556237" sldId="1052"/>
        </pc:sldMkLst>
      </pc:sldChg>
      <pc:sldChg chg="del ord">
        <pc:chgData name="Kelsie Okamura" userId="6afd7cb3-9746-40db-8258-546fbebfb73a" providerId="ADAL" clId="{CBC2C132-A204-4E97-A4C3-663EADE75493}" dt="2024-07-31T17:55:30.945" v="339" actId="47"/>
        <pc:sldMkLst>
          <pc:docMk/>
          <pc:sldMk cId="266112226" sldId="1053"/>
        </pc:sldMkLst>
      </pc:sldChg>
      <pc:sldChg chg="del">
        <pc:chgData name="Kelsie Okamura" userId="6afd7cb3-9746-40db-8258-546fbebfb73a" providerId="ADAL" clId="{CBC2C132-A204-4E97-A4C3-663EADE75493}" dt="2024-07-31T17:55:30.945" v="339" actId="47"/>
        <pc:sldMkLst>
          <pc:docMk/>
          <pc:sldMk cId="2075454943" sldId="1056"/>
        </pc:sldMkLst>
      </pc:sldChg>
      <pc:sldChg chg="del">
        <pc:chgData name="Kelsie Okamura" userId="6afd7cb3-9746-40db-8258-546fbebfb73a" providerId="ADAL" clId="{CBC2C132-A204-4E97-A4C3-663EADE75493}" dt="2024-07-31T17:55:30.945" v="339" actId="47"/>
        <pc:sldMkLst>
          <pc:docMk/>
          <pc:sldMk cId="154368078" sldId="1061"/>
        </pc:sldMkLst>
      </pc:sldChg>
      <pc:sldChg chg="del ord">
        <pc:chgData name="Kelsie Okamura" userId="6afd7cb3-9746-40db-8258-546fbebfb73a" providerId="ADAL" clId="{CBC2C132-A204-4E97-A4C3-663EADE75493}" dt="2024-07-31T17:55:30.945" v="339" actId="47"/>
        <pc:sldMkLst>
          <pc:docMk/>
          <pc:sldMk cId="0" sldId="1065"/>
        </pc:sldMkLst>
      </pc:sldChg>
      <pc:sldChg chg="del ord">
        <pc:chgData name="Kelsie Okamura" userId="6afd7cb3-9746-40db-8258-546fbebfb73a" providerId="ADAL" clId="{CBC2C132-A204-4E97-A4C3-663EADE75493}" dt="2024-07-31T17:55:30.945" v="339" actId="47"/>
        <pc:sldMkLst>
          <pc:docMk/>
          <pc:sldMk cId="72286481" sldId="1067"/>
        </pc:sldMkLst>
      </pc:sldChg>
      <pc:sldChg chg="del ord">
        <pc:chgData name="Kelsie Okamura" userId="6afd7cb3-9746-40db-8258-546fbebfb73a" providerId="ADAL" clId="{CBC2C132-A204-4E97-A4C3-663EADE75493}" dt="2024-07-31T17:55:30.945" v="339" actId="47"/>
        <pc:sldMkLst>
          <pc:docMk/>
          <pc:sldMk cId="2384748828" sldId="1069"/>
        </pc:sldMkLst>
      </pc:sldChg>
      <pc:sldChg chg="del">
        <pc:chgData name="Kelsie Okamura" userId="6afd7cb3-9746-40db-8258-546fbebfb73a" providerId="ADAL" clId="{CBC2C132-A204-4E97-A4C3-663EADE75493}" dt="2024-07-31T17:55:20.750" v="338" actId="47"/>
        <pc:sldMkLst>
          <pc:docMk/>
          <pc:sldMk cId="3713584196" sldId="1071"/>
        </pc:sldMkLst>
      </pc:sldChg>
      <pc:sldChg chg="del">
        <pc:chgData name="Kelsie Okamura" userId="6afd7cb3-9746-40db-8258-546fbebfb73a" providerId="ADAL" clId="{CBC2C132-A204-4E97-A4C3-663EADE75493}" dt="2024-07-31T17:55:30.945" v="339" actId="47"/>
        <pc:sldMkLst>
          <pc:docMk/>
          <pc:sldMk cId="3465526512" sldId="1072"/>
        </pc:sldMkLst>
      </pc:sldChg>
      <pc:sldChg chg="del">
        <pc:chgData name="Kelsie Okamura" userId="6afd7cb3-9746-40db-8258-546fbebfb73a" providerId="ADAL" clId="{CBC2C132-A204-4E97-A4C3-663EADE75493}" dt="2024-07-31T17:55:30.945" v="339" actId="47"/>
        <pc:sldMkLst>
          <pc:docMk/>
          <pc:sldMk cId="3782632284" sldId="1073"/>
        </pc:sldMkLst>
      </pc:sldChg>
      <pc:sldChg chg="del">
        <pc:chgData name="Kelsie Okamura" userId="6afd7cb3-9746-40db-8258-546fbebfb73a" providerId="ADAL" clId="{CBC2C132-A204-4E97-A4C3-663EADE75493}" dt="2024-07-31T17:55:30.945" v="339" actId="47"/>
        <pc:sldMkLst>
          <pc:docMk/>
          <pc:sldMk cId="2948057524" sldId="1078"/>
        </pc:sldMkLst>
      </pc:sldChg>
      <pc:sldChg chg="modSp mod">
        <pc:chgData name="Kelsie Okamura" userId="6afd7cb3-9746-40db-8258-546fbebfb73a" providerId="ADAL" clId="{CBC2C132-A204-4E97-A4C3-663EADE75493}" dt="2024-07-31T17:45:08.682" v="120" actId="20577"/>
        <pc:sldMkLst>
          <pc:docMk/>
          <pc:sldMk cId="749425853" sldId="1079"/>
        </pc:sldMkLst>
        <pc:spChg chg="mod">
          <ac:chgData name="Kelsie Okamura" userId="6afd7cb3-9746-40db-8258-546fbebfb73a" providerId="ADAL" clId="{CBC2C132-A204-4E97-A4C3-663EADE75493}" dt="2024-07-31T17:45:08.682" v="120" actId="20577"/>
          <ac:spMkLst>
            <pc:docMk/>
            <pc:sldMk cId="749425853" sldId="1079"/>
            <ac:spMk id="3" creationId="{05A671EE-9C12-5966-030F-D89B6669C72F}"/>
          </ac:spMkLst>
        </pc:spChg>
      </pc:sldChg>
      <pc:sldChg chg="del">
        <pc:chgData name="Kelsie Okamura" userId="6afd7cb3-9746-40db-8258-546fbebfb73a" providerId="ADAL" clId="{CBC2C132-A204-4E97-A4C3-663EADE75493}" dt="2024-07-31T17:55:30.945" v="339" actId="47"/>
        <pc:sldMkLst>
          <pc:docMk/>
          <pc:sldMk cId="3959876462" sldId="1080"/>
        </pc:sldMkLst>
      </pc:sldChg>
      <pc:sldChg chg="del">
        <pc:chgData name="Kelsie Okamura" userId="6afd7cb3-9746-40db-8258-546fbebfb73a" providerId="ADAL" clId="{CBC2C132-A204-4E97-A4C3-663EADE75493}" dt="2024-07-31T17:55:30.945" v="339" actId="47"/>
        <pc:sldMkLst>
          <pc:docMk/>
          <pc:sldMk cId="1097712787" sldId="1089"/>
        </pc:sldMkLst>
      </pc:sldChg>
      <pc:sldChg chg="del">
        <pc:chgData name="Kelsie Okamura" userId="6afd7cb3-9746-40db-8258-546fbebfb73a" providerId="ADAL" clId="{CBC2C132-A204-4E97-A4C3-663EADE75493}" dt="2024-07-31T17:55:30.945" v="339" actId="47"/>
        <pc:sldMkLst>
          <pc:docMk/>
          <pc:sldMk cId="2562433409" sldId="1102"/>
        </pc:sldMkLst>
      </pc:sldChg>
      <pc:sldChg chg="del">
        <pc:chgData name="Kelsie Okamura" userId="6afd7cb3-9746-40db-8258-546fbebfb73a" providerId="ADAL" clId="{CBC2C132-A204-4E97-A4C3-663EADE75493}" dt="2024-07-31T17:55:30.945" v="339" actId="47"/>
        <pc:sldMkLst>
          <pc:docMk/>
          <pc:sldMk cId="445763987" sldId="1103"/>
        </pc:sldMkLst>
      </pc:sldChg>
      <pc:sldChg chg="del">
        <pc:chgData name="Kelsie Okamura" userId="6afd7cb3-9746-40db-8258-546fbebfb73a" providerId="ADAL" clId="{CBC2C132-A204-4E97-A4C3-663EADE75493}" dt="2024-07-31T17:55:30.945" v="339" actId="47"/>
        <pc:sldMkLst>
          <pc:docMk/>
          <pc:sldMk cId="4016339491" sldId="1106"/>
        </pc:sldMkLst>
      </pc:sldChg>
      <pc:sldChg chg="del">
        <pc:chgData name="Kelsie Okamura" userId="6afd7cb3-9746-40db-8258-546fbebfb73a" providerId="ADAL" clId="{CBC2C132-A204-4E97-A4C3-663EADE75493}" dt="2024-07-31T17:55:30.945" v="339" actId="47"/>
        <pc:sldMkLst>
          <pc:docMk/>
          <pc:sldMk cId="3406537301" sldId="1107"/>
        </pc:sldMkLst>
      </pc:sldChg>
      <pc:sldChg chg="del">
        <pc:chgData name="Kelsie Okamura" userId="6afd7cb3-9746-40db-8258-546fbebfb73a" providerId="ADAL" clId="{CBC2C132-A204-4E97-A4C3-663EADE75493}" dt="2024-07-31T17:55:30.945" v="339" actId="47"/>
        <pc:sldMkLst>
          <pc:docMk/>
          <pc:sldMk cId="3215722072" sldId="1112"/>
        </pc:sldMkLst>
      </pc:sldChg>
      <pc:sldChg chg="del">
        <pc:chgData name="Kelsie Okamura" userId="6afd7cb3-9746-40db-8258-546fbebfb73a" providerId="ADAL" clId="{CBC2C132-A204-4E97-A4C3-663EADE75493}" dt="2024-07-31T17:55:30.945" v="339" actId="47"/>
        <pc:sldMkLst>
          <pc:docMk/>
          <pc:sldMk cId="2370114571" sldId="1114"/>
        </pc:sldMkLst>
      </pc:sldChg>
      <pc:sldChg chg="del">
        <pc:chgData name="Kelsie Okamura" userId="6afd7cb3-9746-40db-8258-546fbebfb73a" providerId="ADAL" clId="{CBC2C132-A204-4E97-A4C3-663EADE75493}" dt="2024-07-31T17:55:30.945" v="339" actId="47"/>
        <pc:sldMkLst>
          <pc:docMk/>
          <pc:sldMk cId="4282864109" sldId="1115"/>
        </pc:sldMkLst>
      </pc:sldChg>
      <pc:sldChg chg="del">
        <pc:chgData name="Kelsie Okamura" userId="6afd7cb3-9746-40db-8258-546fbebfb73a" providerId="ADAL" clId="{CBC2C132-A204-4E97-A4C3-663EADE75493}" dt="2024-07-31T17:55:30.945" v="339" actId="47"/>
        <pc:sldMkLst>
          <pc:docMk/>
          <pc:sldMk cId="144008398" sldId="1116"/>
        </pc:sldMkLst>
      </pc:sldChg>
      <pc:sldChg chg="del">
        <pc:chgData name="Kelsie Okamura" userId="6afd7cb3-9746-40db-8258-546fbebfb73a" providerId="ADAL" clId="{CBC2C132-A204-4E97-A4C3-663EADE75493}" dt="2024-07-31T17:55:30.945" v="339" actId="47"/>
        <pc:sldMkLst>
          <pc:docMk/>
          <pc:sldMk cId="545116146" sldId="1117"/>
        </pc:sldMkLst>
      </pc:sldChg>
      <pc:sldChg chg="del">
        <pc:chgData name="Kelsie Okamura" userId="6afd7cb3-9746-40db-8258-546fbebfb73a" providerId="ADAL" clId="{CBC2C132-A204-4E97-A4C3-663EADE75493}" dt="2024-07-31T17:55:30.945" v="339" actId="47"/>
        <pc:sldMkLst>
          <pc:docMk/>
          <pc:sldMk cId="3824385855" sldId="1118"/>
        </pc:sldMkLst>
      </pc:sldChg>
      <pc:sldChg chg="del">
        <pc:chgData name="Kelsie Okamura" userId="6afd7cb3-9746-40db-8258-546fbebfb73a" providerId="ADAL" clId="{CBC2C132-A204-4E97-A4C3-663EADE75493}" dt="2024-07-31T17:55:30.945" v="339" actId="47"/>
        <pc:sldMkLst>
          <pc:docMk/>
          <pc:sldMk cId="2502266843" sldId="1119"/>
        </pc:sldMkLst>
      </pc:sldChg>
      <pc:sldChg chg="del">
        <pc:chgData name="Kelsie Okamura" userId="6afd7cb3-9746-40db-8258-546fbebfb73a" providerId="ADAL" clId="{CBC2C132-A204-4E97-A4C3-663EADE75493}" dt="2024-07-31T17:55:30.945" v="339" actId="47"/>
        <pc:sldMkLst>
          <pc:docMk/>
          <pc:sldMk cId="3086537862" sldId="1120"/>
        </pc:sldMkLst>
      </pc:sldChg>
      <pc:sldChg chg="del ord">
        <pc:chgData name="Kelsie Okamura" userId="6afd7cb3-9746-40db-8258-546fbebfb73a" providerId="ADAL" clId="{CBC2C132-A204-4E97-A4C3-663EADE75493}" dt="2024-07-31T17:55:30.945" v="339" actId="47"/>
        <pc:sldMkLst>
          <pc:docMk/>
          <pc:sldMk cId="2692497044" sldId="1122"/>
        </pc:sldMkLst>
      </pc:sldChg>
      <pc:sldChg chg="del ord">
        <pc:chgData name="Kelsie Okamura" userId="6afd7cb3-9746-40db-8258-546fbebfb73a" providerId="ADAL" clId="{CBC2C132-A204-4E97-A4C3-663EADE75493}" dt="2024-07-31T17:55:30.945" v="339" actId="47"/>
        <pc:sldMkLst>
          <pc:docMk/>
          <pc:sldMk cId="1657166206" sldId="1123"/>
        </pc:sldMkLst>
      </pc:sldChg>
      <pc:sldChg chg="del">
        <pc:chgData name="Kelsie Okamura" userId="6afd7cb3-9746-40db-8258-546fbebfb73a" providerId="ADAL" clId="{CBC2C132-A204-4E97-A4C3-663EADE75493}" dt="2024-07-31T17:55:20.750" v="338" actId="47"/>
        <pc:sldMkLst>
          <pc:docMk/>
          <pc:sldMk cId="2752778021" sldId="1125"/>
        </pc:sldMkLst>
      </pc:sldChg>
      <pc:sldChg chg="del">
        <pc:chgData name="Kelsie Okamura" userId="6afd7cb3-9746-40db-8258-546fbebfb73a" providerId="ADAL" clId="{CBC2C132-A204-4E97-A4C3-663EADE75493}" dt="2024-07-31T17:55:20.750" v="338" actId="47"/>
        <pc:sldMkLst>
          <pc:docMk/>
          <pc:sldMk cId="113484626" sldId="1126"/>
        </pc:sldMkLst>
      </pc:sldChg>
      <pc:sldChg chg="del">
        <pc:chgData name="Kelsie Okamura" userId="6afd7cb3-9746-40db-8258-546fbebfb73a" providerId="ADAL" clId="{CBC2C132-A204-4E97-A4C3-663EADE75493}" dt="2024-07-31T17:55:20.750" v="338" actId="47"/>
        <pc:sldMkLst>
          <pc:docMk/>
          <pc:sldMk cId="2317139993" sldId="1127"/>
        </pc:sldMkLst>
      </pc:sldChg>
      <pc:sldChg chg="del">
        <pc:chgData name="Kelsie Okamura" userId="6afd7cb3-9746-40db-8258-546fbebfb73a" providerId="ADAL" clId="{CBC2C132-A204-4E97-A4C3-663EADE75493}" dt="2024-07-31T17:55:30.945" v="339" actId="47"/>
        <pc:sldMkLst>
          <pc:docMk/>
          <pc:sldMk cId="1757145445" sldId="1128"/>
        </pc:sldMkLst>
      </pc:sldChg>
      <pc:sldChg chg="del">
        <pc:chgData name="Kelsie Okamura" userId="6afd7cb3-9746-40db-8258-546fbebfb73a" providerId="ADAL" clId="{CBC2C132-A204-4E97-A4C3-663EADE75493}" dt="2024-07-31T17:55:20.750" v="338" actId="47"/>
        <pc:sldMkLst>
          <pc:docMk/>
          <pc:sldMk cId="1417842592" sldId="1129"/>
        </pc:sldMkLst>
      </pc:sldChg>
      <pc:sldChg chg="del">
        <pc:chgData name="Kelsie Okamura" userId="6afd7cb3-9746-40db-8258-546fbebfb73a" providerId="ADAL" clId="{CBC2C132-A204-4E97-A4C3-663EADE75493}" dt="2024-07-31T17:55:20.750" v="338" actId="47"/>
        <pc:sldMkLst>
          <pc:docMk/>
          <pc:sldMk cId="3283296770" sldId="1130"/>
        </pc:sldMkLst>
      </pc:sldChg>
      <pc:sldChg chg="del">
        <pc:chgData name="Kelsie Okamura" userId="6afd7cb3-9746-40db-8258-546fbebfb73a" providerId="ADAL" clId="{CBC2C132-A204-4E97-A4C3-663EADE75493}" dt="2024-07-31T17:55:30.945" v="339" actId="47"/>
        <pc:sldMkLst>
          <pc:docMk/>
          <pc:sldMk cId="4120836729" sldId="1131"/>
        </pc:sldMkLst>
      </pc:sldChg>
      <pc:sldChg chg="del">
        <pc:chgData name="Kelsie Okamura" userId="6afd7cb3-9746-40db-8258-546fbebfb73a" providerId="ADAL" clId="{CBC2C132-A204-4E97-A4C3-663EADE75493}" dt="2024-07-31T17:59:44.868" v="377" actId="47"/>
        <pc:sldMkLst>
          <pc:docMk/>
          <pc:sldMk cId="3725051763" sldId="1132"/>
        </pc:sldMkLst>
      </pc:sldChg>
      <pc:sldChg chg="del">
        <pc:chgData name="Kelsie Okamura" userId="6afd7cb3-9746-40db-8258-546fbebfb73a" providerId="ADAL" clId="{CBC2C132-A204-4E97-A4C3-663EADE75493}" dt="2024-07-31T17:59:44.868" v="377" actId="47"/>
        <pc:sldMkLst>
          <pc:docMk/>
          <pc:sldMk cId="14708326" sldId="1133"/>
        </pc:sldMkLst>
      </pc:sldChg>
      <pc:sldChg chg="del">
        <pc:chgData name="Kelsie Okamura" userId="6afd7cb3-9746-40db-8258-546fbebfb73a" providerId="ADAL" clId="{CBC2C132-A204-4E97-A4C3-663EADE75493}" dt="2024-07-31T17:59:44.868" v="377" actId="47"/>
        <pc:sldMkLst>
          <pc:docMk/>
          <pc:sldMk cId="1837129896" sldId="1134"/>
        </pc:sldMkLst>
      </pc:sldChg>
      <pc:sldChg chg="del">
        <pc:chgData name="Kelsie Okamura" userId="6afd7cb3-9746-40db-8258-546fbebfb73a" providerId="ADAL" clId="{CBC2C132-A204-4E97-A4C3-663EADE75493}" dt="2024-07-31T17:55:30.945" v="339" actId="47"/>
        <pc:sldMkLst>
          <pc:docMk/>
          <pc:sldMk cId="109857222" sldId="1135"/>
        </pc:sldMkLst>
      </pc:sldChg>
      <pc:sldChg chg="del">
        <pc:chgData name="Kelsie Okamura" userId="6afd7cb3-9746-40db-8258-546fbebfb73a" providerId="ADAL" clId="{CBC2C132-A204-4E97-A4C3-663EADE75493}" dt="2024-07-31T17:55:30.945" v="339" actId="47"/>
        <pc:sldMkLst>
          <pc:docMk/>
          <pc:sldMk cId="872854531" sldId="1136"/>
        </pc:sldMkLst>
      </pc:sldChg>
      <pc:sldChg chg="del">
        <pc:chgData name="Kelsie Okamura" userId="6afd7cb3-9746-40db-8258-546fbebfb73a" providerId="ADAL" clId="{CBC2C132-A204-4E97-A4C3-663EADE75493}" dt="2024-07-31T17:55:30.945" v="339" actId="47"/>
        <pc:sldMkLst>
          <pc:docMk/>
          <pc:sldMk cId="3788721142" sldId="1137"/>
        </pc:sldMkLst>
      </pc:sldChg>
      <pc:sldChg chg="del">
        <pc:chgData name="Kelsie Okamura" userId="6afd7cb3-9746-40db-8258-546fbebfb73a" providerId="ADAL" clId="{CBC2C132-A204-4E97-A4C3-663EADE75493}" dt="2024-07-31T17:59:44.868" v="377" actId="47"/>
        <pc:sldMkLst>
          <pc:docMk/>
          <pc:sldMk cId="3495561493" sldId="1138"/>
        </pc:sldMkLst>
      </pc:sldChg>
      <pc:sldChg chg="del">
        <pc:chgData name="Kelsie Okamura" userId="6afd7cb3-9746-40db-8258-546fbebfb73a" providerId="ADAL" clId="{CBC2C132-A204-4E97-A4C3-663EADE75493}" dt="2024-07-31T17:55:30.945" v="339" actId="47"/>
        <pc:sldMkLst>
          <pc:docMk/>
          <pc:sldMk cId="4086161408" sldId="1139"/>
        </pc:sldMkLst>
      </pc:sldChg>
      <pc:sldChg chg="del">
        <pc:chgData name="Kelsie Okamura" userId="6afd7cb3-9746-40db-8258-546fbebfb73a" providerId="ADAL" clId="{CBC2C132-A204-4E97-A4C3-663EADE75493}" dt="2024-07-31T17:55:30.945" v="339" actId="47"/>
        <pc:sldMkLst>
          <pc:docMk/>
          <pc:sldMk cId="3855498191" sldId="1140"/>
        </pc:sldMkLst>
      </pc:sldChg>
      <pc:sldChg chg="del ord">
        <pc:chgData name="Kelsie Okamura" userId="6afd7cb3-9746-40db-8258-546fbebfb73a" providerId="ADAL" clId="{CBC2C132-A204-4E97-A4C3-663EADE75493}" dt="2024-07-31T17:55:30.945" v="339" actId="47"/>
        <pc:sldMkLst>
          <pc:docMk/>
          <pc:sldMk cId="2582053479" sldId="1141"/>
        </pc:sldMkLst>
      </pc:sldChg>
      <pc:sldChg chg="del ord">
        <pc:chgData name="Kelsie Okamura" userId="6afd7cb3-9746-40db-8258-546fbebfb73a" providerId="ADAL" clId="{CBC2C132-A204-4E97-A4C3-663EADE75493}" dt="2024-07-31T17:55:30.945" v="339" actId="47"/>
        <pc:sldMkLst>
          <pc:docMk/>
          <pc:sldMk cId="1492283670" sldId="1142"/>
        </pc:sldMkLst>
      </pc:sldChg>
      <pc:sldChg chg="del ord">
        <pc:chgData name="Kelsie Okamura" userId="6afd7cb3-9746-40db-8258-546fbebfb73a" providerId="ADAL" clId="{CBC2C132-A204-4E97-A4C3-663EADE75493}" dt="2024-07-31T17:55:30.945" v="339" actId="47"/>
        <pc:sldMkLst>
          <pc:docMk/>
          <pc:sldMk cId="2723977209" sldId="1143"/>
        </pc:sldMkLst>
      </pc:sldChg>
      <pc:sldChg chg="del ord">
        <pc:chgData name="Kelsie Okamura" userId="6afd7cb3-9746-40db-8258-546fbebfb73a" providerId="ADAL" clId="{CBC2C132-A204-4E97-A4C3-663EADE75493}" dt="2024-07-31T17:55:30.945" v="339" actId="47"/>
        <pc:sldMkLst>
          <pc:docMk/>
          <pc:sldMk cId="1708422187" sldId="1146"/>
        </pc:sldMkLst>
      </pc:sldChg>
      <pc:sldChg chg="del ord">
        <pc:chgData name="Kelsie Okamura" userId="6afd7cb3-9746-40db-8258-546fbebfb73a" providerId="ADAL" clId="{CBC2C132-A204-4E97-A4C3-663EADE75493}" dt="2024-07-31T17:55:30.945" v="339" actId="47"/>
        <pc:sldMkLst>
          <pc:docMk/>
          <pc:sldMk cId="725479560" sldId="1147"/>
        </pc:sldMkLst>
      </pc:sldChg>
      <pc:sldChg chg="del ord">
        <pc:chgData name="Kelsie Okamura" userId="6afd7cb3-9746-40db-8258-546fbebfb73a" providerId="ADAL" clId="{CBC2C132-A204-4E97-A4C3-663EADE75493}" dt="2024-07-31T17:55:30.945" v="339" actId="47"/>
        <pc:sldMkLst>
          <pc:docMk/>
          <pc:sldMk cId="4013234336" sldId="1148"/>
        </pc:sldMkLst>
      </pc:sldChg>
      <pc:sldChg chg="del">
        <pc:chgData name="Kelsie Okamura" userId="6afd7cb3-9746-40db-8258-546fbebfb73a" providerId="ADAL" clId="{CBC2C132-A204-4E97-A4C3-663EADE75493}" dt="2024-07-31T17:55:30.945" v="339" actId="47"/>
        <pc:sldMkLst>
          <pc:docMk/>
          <pc:sldMk cId="983104449" sldId="1149"/>
        </pc:sldMkLst>
      </pc:sldChg>
      <pc:sldChg chg="addSp delSp modSp mod setBg">
        <pc:chgData name="Kelsie Okamura" userId="6afd7cb3-9746-40db-8258-546fbebfb73a" providerId="ADAL" clId="{CBC2C132-A204-4E97-A4C3-663EADE75493}" dt="2024-07-31T17:47:54.195" v="139" actId="1076"/>
        <pc:sldMkLst>
          <pc:docMk/>
          <pc:sldMk cId="79486570" sldId="1150"/>
        </pc:sldMkLst>
        <pc:spChg chg="mod ord">
          <ac:chgData name="Kelsie Okamura" userId="6afd7cb3-9746-40db-8258-546fbebfb73a" providerId="ADAL" clId="{CBC2C132-A204-4E97-A4C3-663EADE75493}" dt="2024-07-31T17:47:35.112" v="135" actId="26606"/>
          <ac:spMkLst>
            <pc:docMk/>
            <pc:sldMk cId="79486570" sldId="1150"/>
            <ac:spMk id="2" creationId="{97117FBC-7AAA-AD14-1133-C532BD213C29}"/>
          </ac:spMkLst>
        </pc:spChg>
        <pc:spChg chg="mod ord">
          <ac:chgData name="Kelsie Okamura" userId="6afd7cb3-9746-40db-8258-546fbebfb73a" providerId="ADAL" clId="{CBC2C132-A204-4E97-A4C3-663EADE75493}" dt="2024-07-31T17:47:35.112" v="135" actId="26606"/>
          <ac:spMkLst>
            <pc:docMk/>
            <pc:sldMk cId="79486570" sldId="1150"/>
            <ac:spMk id="4" creationId="{BFBF85C5-59CC-B9D9-0D51-1CAAF0F77E18}"/>
          </ac:spMkLst>
        </pc:spChg>
        <pc:spChg chg="add del">
          <ac:chgData name="Kelsie Okamura" userId="6afd7cb3-9746-40db-8258-546fbebfb73a" providerId="ADAL" clId="{CBC2C132-A204-4E97-A4C3-663EADE75493}" dt="2024-07-31T17:47:35.112" v="135" actId="26606"/>
          <ac:spMkLst>
            <pc:docMk/>
            <pc:sldMk cId="79486570" sldId="1150"/>
            <ac:spMk id="18" creationId="{891401DC-7AF6-42FA-BE31-CF773B6C8B2E}"/>
          </ac:spMkLst>
        </pc:spChg>
        <pc:spChg chg="add del">
          <ac:chgData name="Kelsie Okamura" userId="6afd7cb3-9746-40db-8258-546fbebfb73a" providerId="ADAL" clId="{CBC2C132-A204-4E97-A4C3-663EADE75493}" dt="2024-07-31T17:47:35.112" v="135" actId="26606"/>
          <ac:spMkLst>
            <pc:docMk/>
            <pc:sldMk cId="79486570" sldId="1150"/>
            <ac:spMk id="20" creationId="{2B7203F0-D9CB-4774-B9D4-B3AB625DFBAD}"/>
          </ac:spMkLst>
        </pc:spChg>
        <pc:picChg chg="add mod">
          <ac:chgData name="Kelsie Okamura" userId="6afd7cb3-9746-40db-8258-546fbebfb73a" providerId="ADAL" clId="{CBC2C132-A204-4E97-A4C3-663EADE75493}" dt="2024-07-31T17:47:35.112" v="135" actId="26606"/>
          <ac:picMkLst>
            <pc:docMk/>
            <pc:sldMk cId="79486570" sldId="1150"/>
            <ac:picMk id="3" creationId="{5C5B7C90-396D-5FA8-8E5B-0F8791DABE50}"/>
          </ac:picMkLst>
        </pc:picChg>
        <pc:picChg chg="mod ord">
          <ac:chgData name="Kelsie Okamura" userId="6afd7cb3-9746-40db-8258-546fbebfb73a" providerId="ADAL" clId="{CBC2C132-A204-4E97-A4C3-663EADE75493}" dt="2024-07-31T17:47:35.112" v="135" actId="26606"/>
          <ac:picMkLst>
            <pc:docMk/>
            <pc:sldMk cId="79486570" sldId="1150"/>
            <ac:picMk id="5" creationId="{907A1F20-7CF3-A578-DE73-58D47758A342}"/>
          </ac:picMkLst>
        </pc:picChg>
        <pc:picChg chg="ord">
          <ac:chgData name="Kelsie Okamura" userId="6afd7cb3-9746-40db-8258-546fbebfb73a" providerId="ADAL" clId="{CBC2C132-A204-4E97-A4C3-663EADE75493}" dt="2024-07-31T17:47:35.112" v="135" actId="26606"/>
          <ac:picMkLst>
            <pc:docMk/>
            <pc:sldMk cId="79486570" sldId="1150"/>
            <ac:picMk id="6" creationId="{B2758EF0-4A60-E9F6-93C1-E58A8DF09D05}"/>
          </ac:picMkLst>
        </pc:picChg>
        <pc:picChg chg="mod">
          <ac:chgData name="Kelsie Okamura" userId="6afd7cb3-9746-40db-8258-546fbebfb73a" providerId="ADAL" clId="{CBC2C132-A204-4E97-A4C3-663EADE75493}" dt="2024-07-31T17:47:50.362" v="138" actId="1076"/>
          <ac:picMkLst>
            <pc:docMk/>
            <pc:sldMk cId="79486570" sldId="1150"/>
            <ac:picMk id="7" creationId="{EE559DF7-D612-5FE7-A573-BC0D2BA53FAA}"/>
          </ac:picMkLst>
        </pc:picChg>
        <pc:picChg chg="mod">
          <ac:chgData name="Kelsie Okamura" userId="6afd7cb3-9746-40db-8258-546fbebfb73a" providerId="ADAL" clId="{CBC2C132-A204-4E97-A4C3-663EADE75493}" dt="2024-07-31T17:47:47.899" v="137" actId="1076"/>
          <ac:picMkLst>
            <pc:docMk/>
            <pc:sldMk cId="79486570" sldId="1150"/>
            <ac:picMk id="9" creationId="{CFF1D32E-22A3-EE8D-09EE-BD36CFEAA0C7}"/>
          </ac:picMkLst>
        </pc:picChg>
        <pc:picChg chg="mod">
          <ac:chgData name="Kelsie Okamura" userId="6afd7cb3-9746-40db-8258-546fbebfb73a" providerId="ADAL" clId="{CBC2C132-A204-4E97-A4C3-663EADE75493}" dt="2024-07-31T17:47:54.195" v="139" actId="1076"/>
          <ac:picMkLst>
            <pc:docMk/>
            <pc:sldMk cId="79486570" sldId="1150"/>
            <ac:picMk id="11" creationId="{69BAB6C9-2D7C-60BD-3486-41476BCAFE6A}"/>
          </ac:picMkLst>
        </pc:picChg>
        <pc:picChg chg="mod">
          <ac:chgData name="Kelsie Okamura" userId="6afd7cb3-9746-40db-8258-546fbebfb73a" providerId="ADAL" clId="{CBC2C132-A204-4E97-A4C3-663EADE75493}" dt="2024-07-31T17:47:35.112" v="135" actId="26606"/>
          <ac:picMkLst>
            <pc:docMk/>
            <pc:sldMk cId="79486570" sldId="1150"/>
            <ac:picMk id="13" creationId="{A89018AA-65CE-79A1-3783-B30514E6C286}"/>
          </ac:picMkLst>
        </pc:picChg>
        <pc:cxnChg chg="add del">
          <ac:chgData name="Kelsie Okamura" userId="6afd7cb3-9746-40db-8258-546fbebfb73a" providerId="ADAL" clId="{CBC2C132-A204-4E97-A4C3-663EADE75493}" dt="2024-07-31T17:47:35.112" v="135" actId="26606"/>
          <ac:cxnSpMkLst>
            <pc:docMk/>
            <pc:sldMk cId="79486570" sldId="1150"/>
            <ac:cxnSpMk id="22" creationId="{A88CB8AF-5631-45C6-BFEC-971C4D6E5836}"/>
          </ac:cxnSpMkLst>
        </pc:cxnChg>
        <pc:cxnChg chg="add del">
          <ac:chgData name="Kelsie Okamura" userId="6afd7cb3-9746-40db-8258-546fbebfb73a" providerId="ADAL" clId="{CBC2C132-A204-4E97-A4C3-663EADE75493}" dt="2024-07-31T17:47:35.112" v="135" actId="26606"/>
          <ac:cxnSpMkLst>
            <pc:docMk/>
            <pc:sldMk cId="79486570" sldId="1150"/>
            <ac:cxnSpMk id="24" creationId="{9F2EA1AF-73AB-4FCB-B4EE-0E42E7250F64}"/>
          </ac:cxnSpMkLst>
        </pc:cxnChg>
        <pc:cxnChg chg="add del">
          <ac:chgData name="Kelsie Okamura" userId="6afd7cb3-9746-40db-8258-546fbebfb73a" providerId="ADAL" clId="{CBC2C132-A204-4E97-A4C3-663EADE75493}" dt="2024-07-31T17:47:35.112" v="135" actId="26606"/>
          <ac:cxnSpMkLst>
            <pc:docMk/>
            <pc:sldMk cId="79486570" sldId="1150"/>
            <ac:cxnSpMk id="26" creationId="{65A18FBF-6157-4210-BEF2-9A6C31FA89AD}"/>
          </ac:cxnSpMkLst>
        </pc:cxnChg>
        <pc:cxnChg chg="add del">
          <ac:chgData name="Kelsie Okamura" userId="6afd7cb3-9746-40db-8258-546fbebfb73a" providerId="ADAL" clId="{CBC2C132-A204-4E97-A4C3-663EADE75493}" dt="2024-07-31T17:47:35.112" v="135" actId="26606"/>
          <ac:cxnSpMkLst>
            <pc:docMk/>
            <pc:sldMk cId="79486570" sldId="1150"/>
            <ac:cxnSpMk id="28" creationId="{43C9CCA8-3CEC-4CD0-A624-A701C612511D}"/>
          </ac:cxnSpMkLst>
        </pc:cxnChg>
        <pc:cxnChg chg="add del">
          <ac:chgData name="Kelsie Okamura" userId="6afd7cb3-9746-40db-8258-546fbebfb73a" providerId="ADAL" clId="{CBC2C132-A204-4E97-A4C3-663EADE75493}" dt="2024-07-31T17:47:35.112" v="135" actId="26606"/>
          <ac:cxnSpMkLst>
            <pc:docMk/>
            <pc:sldMk cId="79486570" sldId="1150"/>
            <ac:cxnSpMk id="30" creationId="{DDFDA711-2183-447C-AA6C-B1B5643763B1}"/>
          </ac:cxnSpMkLst>
        </pc:cxnChg>
      </pc:sldChg>
      <pc:sldChg chg="addSp delSp modSp mod">
        <pc:chgData name="Kelsie Okamura" userId="6afd7cb3-9746-40db-8258-546fbebfb73a" providerId="ADAL" clId="{CBC2C132-A204-4E97-A4C3-663EADE75493}" dt="2024-07-31T17:51:47.186" v="198" actId="20577"/>
        <pc:sldMkLst>
          <pc:docMk/>
          <pc:sldMk cId="1200272824" sldId="1155"/>
        </pc:sldMkLst>
        <pc:spChg chg="mod">
          <ac:chgData name="Kelsie Okamura" userId="6afd7cb3-9746-40db-8258-546fbebfb73a" providerId="ADAL" clId="{CBC2C132-A204-4E97-A4C3-663EADE75493}" dt="2024-07-31T17:51:47.186" v="198" actId="20577"/>
          <ac:spMkLst>
            <pc:docMk/>
            <pc:sldMk cId="1200272824" sldId="1155"/>
            <ac:spMk id="3" creationId="{D13C750F-9D5B-AAB6-B95E-4D10352E5C1C}"/>
          </ac:spMkLst>
        </pc:spChg>
        <pc:spChg chg="add del mod">
          <ac:chgData name="Kelsie Okamura" userId="6afd7cb3-9746-40db-8258-546fbebfb73a" providerId="ADAL" clId="{CBC2C132-A204-4E97-A4C3-663EADE75493}" dt="2024-07-31T17:51:31.409" v="171" actId="478"/>
          <ac:spMkLst>
            <pc:docMk/>
            <pc:sldMk cId="1200272824" sldId="1155"/>
            <ac:spMk id="10" creationId="{22CA8091-34B0-5E71-EDAF-DC7965F9F875}"/>
          </ac:spMkLst>
        </pc:spChg>
        <pc:picChg chg="del mod">
          <ac:chgData name="Kelsie Okamura" userId="6afd7cb3-9746-40db-8258-546fbebfb73a" providerId="ADAL" clId="{CBC2C132-A204-4E97-A4C3-663EADE75493}" dt="2024-07-31T17:51:28.089" v="170" actId="478"/>
          <ac:picMkLst>
            <pc:docMk/>
            <pc:sldMk cId="1200272824" sldId="1155"/>
            <ac:picMk id="4" creationId="{7690B3DC-E340-E377-2B67-BE744B7D8FCC}"/>
          </ac:picMkLst>
        </pc:picChg>
        <pc:picChg chg="add mod">
          <ac:chgData name="Kelsie Okamura" userId="6afd7cb3-9746-40db-8258-546fbebfb73a" providerId="ADAL" clId="{CBC2C132-A204-4E97-A4C3-663EADE75493}" dt="2024-07-31T17:51:34.793" v="172" actId="1076"/>
          <ac:picMkLst>
            <pc:docMk/>
            <pc:sldMk cId="1200272824" sldId="1155"/>
            <ac:picMk id="8" creationId="{4E776156-9501-6EE7-AF36-A67459255E90}"/>
          </ac:picMkLst>
        </pc:picChg>
      </pc:sldChg>
      <pc:sldChg chg="del">
        <pc:chgData name="Kelsie Okamura" userId="6afd7cb3-9746-40db-8258-546fbebfb73a" providerId="ADAL" clId="{CBC2C132-A204-4E97-A4C3-663EADE75493}" dt="2024-07-31T17:55:30.945" v="339" actId="47"/>
        <pc:sldMkLst>
          <pc:docMk/>
          <pc:sldMk cId="1303770269" sldId="1156"/>
        </pc:sldMkLst>
      </pc:sldChg>
      <pc:sldChg chg="addSp delSp modSp mod">
        <pc:chgData name="Kelsie Okamura" userId="6afd7cb3-9746-40db-8258-546fbebfb73a" providerId="ADAL" clId="{CBC2C132-A204-4E97-A4C3-663EADE75493}" dt="2024-07-31T17:54:25.030" v="277" actId="20577"/>
        <pc:sldMkLst>
          <pc:docMk/>
          <pc:sldMk cId="2410541881" sldId="1160"/>
        </pc:sldMkLst>
        <pc:spChg chg="mod">
          <ac:chgData name="Kelsie Okamura" userId="6afd7cb3-9746-40db-8258-546fbebfb73a" providerId="ADAL" clId="{CBC2C132-A204-4E97-A4C3-663EADE75493}" dt="2024-07-31T17:54:25.030" v="277" actId="20577"/>
          <ac:spMkLst>
            <pc:docMk/>
            <pc:sldMk cId="2410541881" sldId="1160"/>
            <ac:spMk id="3" creationId="{B5437E5E-C161-5A09-E1AF-9ACCB78E1F90}"/>
          </ac:spMkLst>
        </pc:spChg>
        <pc:spChg chg="add del mod">
          <ac:chgData name="Kelsie Okamura" userId="6afd7cb3-9746-40db-8258-546fbebfb73a" providerId="ADAL" clId="{CBC2C132-A204-4E97-A4C3-663EADE75493}" dt="2024-07-31T17:54:08.598" v="255" actId="478"/>
          <ac:spMkLst>
            <pc:docMk/>
            <pc:sldMk cId="2410541881" sldId="1160"/>
            <ac:spMk id="6" creationId="{A6D6BB76-1DC3-E615-EC32-23745FCB9572}"/>
          </ac:spMkLst>
        </pc:spChg>
        <pc:picChg chg="add mod">
          <ac:chgData name="Kelsie Okamura" userId="6afd7cb3-9746-40db-8258-546fbebfb73a" providerId="ADAL" clId="{CBC2C132-A204-4E97-A4C3-663EADE75493}" dt="2024-07-31T17:54:16.073" v="257" actId="1076"/>
          <ac:picMkLst>
            <pc:docMk/>
            <pc:sldMk cId="2410541881" sldId="1160"/>
            <ac:picMk id="8" creationId="{7B6D82EA-C260-135B-B255-CD2C1AA1DFB2}"/>
          </ac:picMkLst>
        </pc:picChg>
        <pc:picChg chg="del">
          <ac:chgData name="Kelsie Okamura" userId="6afd7cb3-9746-40db-8258-546fbebfb73a" providerId="ADAL" clId="{CBC2C132-A204-4E97-A4C3-663EADE75493}" dt="2024-07-31T17:54:01.327" v="252" actId="478"/>
          <ac:picMkLst>
            <pc:docMk/>
            <pc:sldMk cId="2410541881" sldId="1160"/>
            <ac:picMk id="2052" creationId="{197DB02A-4D48-7962-BD70-670E8CEB8A6B}"/>
          </ac:picMkLst>
        </pc:picChg>
      </pc:sldChg>
      <pc:sldChg chg="modSp mod">
        <pc:chgData name="Kelsie Okamura" userId="6afd7cb3-9746-40db-8258-546fbebfb73a" providerId="ADAL" clId="{CBC2C132-A204-4E97-A4C3-663EADE75493}" dt="2024-07-31T17:54:47.568" v="297" actId="20577"/>
        <pc:sldMkLst>
          <pc:docMk/>
          <pc:sldMk cId="4127143422" sldId="1161"/>
        </pc:sldMkLst>
        <pc:spChg chg="mod">
          <ac:chgData name="Kelsie Okamura" userId="6afd7cb3-9746-40db-8258-546fbebfb73a" providerId="ADAL" clId="{CBC2C132-A204-4E97-A4C3-663EADE75493}" dt="2024-07-31T17:54:47.568" v="297" actId="20577"/>
          <ac:spMkLst>
            <pc:docMk/>
            <pc:sldMk cId="4127143422" sldId="1161"/>
            <ac:spMk id="10" creationId="{6B989676-B799-1DFE-9E09-AA33EDC4FDDD}"/>
          </ac:spMkLst>
        </pc:spChg>
      </pc:sldChg>
      <pc:sldChg chg="modSp mod">
        <pc:chgData name="Kelsie Okamura" userId="6afd7cb3-9746-40db-8258-546fbebfb73a" providerId="ADAL" clId="{CBC2C132-A204-4E97-A4C3-663EADE75493}" dt="2024-07-31T17:54:56.695" v="317" actId="20577"/>
        <pc:sldMkLst>
          <pc:docMk/>
          <pc:sldMk cId="2039663778" sldId="1162"/>
        </pc:sldMkLst>
        <pc:spChg chg="mod">
          <ac:chgData name="Kelsie Okamura" userId="6afd7cb3-9746-40db-8258-546fbebfb73a" providerId="ADAL" clId="{CBC2C132-A204-4E97-A4C3-663EADE75493}" dt="2024-07-31T17:54:56.695" v="317" actId="20577"/>
          <ac:spMkLst>
            <pc:docMk/>
            <pc:sldMk cId="2039663778" sldId="1162"/>
            <ac:spMk id="2" creationId="{194F91E3-E26F-00E4-F157-E671DC0341F9}"/>
          </ac:spMkLst>
        </pc:spChg>
      </pc:sldChg>
      <pc:sldChg chg="modSp mod">
        <pc:chgData name="Kelsie Okamura" userId="6afd7cb3-9746-40db-8258-546fbebfb73a" providerId="ADAL" clId="{CBC2C132-A204-4E97-A4C3-663EADE75493}" dt="2024-07-31T17:55:04.971" v="337" actId="20577"/>
        <pc:sldMkLst>
          <pc:docMk/>
          <pc:sldMk cId="2926480762" sldId="1163"/>
        </pc:sldMkLst>
        <pc:spChg chg="mod">
          <ac:chgData name="Kelsie Okamura" userId="6afd7cb3-9746-40db-8258-546fbebfb73a" providerId="ADAL" clId="{CBC2C132-A204-4E97-A4C3-663EADE75493}" dt="2024-07-31T17:55:04.971" v="337" actId="20577"/>
          <ac:spMkLst>
            <pc:docMk/>
            <pc:sldMk cId="2926480762" sldId="1163"/>
            <ac:spMk id="4" creationId="{CD5C049C-8DB7-4B68-CAC5-865A17C984AD}"/>
          </ac:spMkLst>
        </pc:spChg>
      </pc:sldChg>
      <pc:sldChg chg="addSp delSp add del setBg delDesignElem">
        <pc:chgData name="Kelsie Okamura" userId="6afd7cb3-9746-40db-8258-546fbebfb73a" providerId="ADAL" clId="{CBC2C132-A204-4E97-A4C3-663EADE75493}" dt="2024-07-31T17:59:23.482" v="376"/>
        <pc:sldMkLst>
          <pc:docMk/>
          <pc:sldMk cId="1807627705" sldId="1164"/>
        </pc:sldMkLst>
        <pc:spChg chg="add del">
          <ac:chgData name="Kelsie Okamura" userId="6afd7cb3-9746-40db-8258-546fbebfb73a" providerId="ADAL" clId="{CBC2C132-A204-4E97-A4C3-663EADE75493}" dt="2024-07-31T17:59:23.467" v="375"/>
          <ac:spMkLst>
            <pc:docMk/>
            <pc:sldMk cId="1807627705" sldId="1164"/>
            <ac:spMk id="20" creationId="{37FDDF72-DE39-4F99-A3C1-DD9D7815D7DB}"/>
          </ac:spMkLst>
        </pc:spChg>
        <pc:spChg chg="add del">
          <ac:chgData name="Kelsie Okamura" userId="6afd7cb3-9746-40db-8258-546fbebfb73a" providerId="ADAL" clId="{CBC2C132-A204-4E97-A4C3-663EADE75493}" dt="2024-07-31T17:59:23.467" v="375"/>
          <ac:spMkLst>
            <pc:docMk/>
            <pc:sldMk cId="1807627705" sldId="1164"/>
            <ac:spMk id="21" creationId="{5E4ECE80-3AD1-450C-B62A-98788F193948}"/>
          </ac:spMkLst>
        </pc:spChg>
      </pc:sldChg>
      <pc:sldChg chg="del">
        <pc:chgData name="Kelsie Okamura" userId="6afd7cb3-9746-40db-8258-546fbebfb73a" providerId="ADAL" clId="{CBC2C132-A204-4E97-A4C3-663EADE75493}" dt="2024-07-31T17:55:20.750" v="338" actId="47"/>
        <pc:sldMkLst>
          <pc:docMk/>
          <pc:sldMk cId="2388602262" sldId="1164"/>
        </pc:sldMkLst>
      </pc:sldChg>
      <pc:sldChg chg="del">
        <pc:chgData name="Kelsie Okamura" userId="6afd7cb3-9746-40db-8258-546fbebfb73a" providerId="ADAL" clId="{CBC2C132-A204-4E97-A4C3-663EADE75493}" dt="2024-07-31T17:55:30.945" v="339" actId="47"/>
        <pc:sldMkLst>
          <pc:docMk/>
          <pc:sldMk cId="1324652257" sldId="1165"/>
        </pc:sldMkLst>
      </pc:sldChg>
      <pc:sldChg chg="del">
        <pc:chgData name="Kelsie Okamura" userId="6afd7cb3-9746-40db-8258-546fbebfb73a" providerId="ADAL" clId="{CBC2C132-A204-4E97-A4C3-663EADE75493}" dt="2024-07-31T17:55:20.750" v="338" actId="47"/>
        <pc:sldMkLst>
          <pc:docMk/>
          <pc:sldMk cId="1071884458" sldId="1166"/>
        </pc:sldMkLst>
      </pc:sldChg>
      <pc:sldChg chg="del">
        <pc:chgData name="Kelsie Okamura" userId="6afd7cb3-9746-40db-8258-546fbebfb73a" providerId="ADAL" clId="{CBC2C132-A204-4E97-A4C3-663EADE75493}" dt="2024-07-31T17:55:30.945" v="339" actId="47"/>
        <pc:sldMkLst>
          <pc:docMk/>
          <pc:sldMk cId="295007163" sldId="1167"/>
        </pc:sldMkLst>
      </pc:sldChg>
      <pc:sldChg chg="del">
        <pc:chgData name="Kelsie Okamura" userId="6afd7cb3-9746-40db-8258-546fbebfb73a" providerId="ADAL" clId="{CBC2C132-A204-4E97-A4C3-663EADE75493}" dt="2024-07-31T17:55:30.945" v="339" actId="47"/>
        <pc:sldMkLst>
          <pc:docMk/>
          <pc:sldMk cId="2159952195" sldId="1168"/>
        </pc:sldMkLst>
      </pc:sldChg>
      <pc:sldChg chg="del">
        <pc:chgData name="Kelsie Okamura" userId="6afd7cb3-9746-40db-8258-546fbebfb73a" providerId="ADAL" clId="{CBC2C132-A204-4E97-A4C3-663EADE75493}" dt="2024-07-31T17:55:30.945" v="339" actId="47"/>
        <pc:sldMkLst>
          <pc:docMk/>
          <pc:sldMk cId="1102529098" sldId="1169"/>
        </pc:sldMkLst>
      </pc:sldChg>
      <pc:sldChg chg="del ord">
        <pc:chgData name="Kelsie Okamura" userId="6afd7cb3-9746-40db-8258-546fbebfb73a" providerId="ADAL" clId="{CBC2C132-A204-4E97-A4C3-663EADE75493}" dt="2024-07-31T17:55:30.945" v="339" actId="47"/>
        <pc:sldMkLst>
          <pc:docMk/>
          <pc:sldMk cId="3613140135" sldId="1171"/>
        </pc:sldMkLst>
      </pc:sldChg>
      <pc:sldChg chg="del ord">
        <pc:chgData name="Kelsie Okamura" userId="6afd7cb3-9746-40db-8258-546fbebfb73a" providerId="ADAL" clId="{CBC2C132-A204-4E97-A4C3-663EADE75493}" dt="2024-07-31T17:55:30.945" v="339" actId="47"/>
        <pc:sldMkLst>
          <pc:docMk/>
          <pc:sldMk cId="1745933776" sldId="1172"/>
        </pc:sldMkLst>
      </pc:sldChg>
      <pc:sldChg chg="del ord">
        <pc:chgData name="Kelsie Okamura" userId="6afd7cb3-9746-40db-8258-546fbebfb73a" providerId="ADAL" clId="{CBC2C132-A204-4E97-A4C3-663EADE75493}" dt="2024-07-31T17:55:30.945" v="339" actId="47"/>
        <pc:sldMkLst>
          <pc:docMk/>
          <pc:sldMk cId="1980636098" sldId="1173"/>
        </pc:sldMkLst>
      </pc:sldChg>
      <pc:sldChg chg="del">
        <pc:chgData name="Kelsie Okamura" userId="6afd7cb3-9746-40db-8258-546fbebfb73a" providerId="ADAL" clId="{CBC2C132-A204-4E97-A4C3-663EADE75493}" dt="2024-07-31T17:55:20.750" v="338" actId="47"/>
        <pc:sldMkLst>
          <pc:docMk/>
          <pc:sldMk cId="1086043422" sldId="1174"/>
        </pc:sldMkLst>
      </pc:sldChg>
      <pc:sldChg chg="del">
        <pc:chgData name="Kelsie Okamura" userId="6afd7cb3-9746-40db-8258-546fbebfb73a" providerId="ADAL" clId="{CBC2C132-A204-4E97-A4C3-663EADE75493}" dt="2024-07-31T17:55:20.750" v="338" actId="47"/>
        <pc:sldMkLst>
          <pc:docMk/>
          <pc:sldMk cId="3569432832" sldId="1175"/>
        </pc:sldMkLst>
      </pc:sldChg>
      <pc:sldChg chg="del">
        <pc:chgData name="Kelsie Okamura" userId="6afd7cb3-9746-40db-8258-546fbebfb73a" providerId="ADAL" clId="{CBC2C132-A204-4E97-A4C3-663EADE75493}" dt="2024-07-31T17:55:20.750" v="338" actId="47"/>
        <pc:sldMkLst>
          <pc:docMk/>
          <pc:sldMk cId="409520442" sldId="1176"/>
        </pc:sldMkLst>
      </pc:sldChg>
      <pc:sldChg chg="del">
        <pc:chgData name="Kelsie Okamura" userId="6afd7cb3-9746-40db-8258-546fbebfb73a" providerId="ADAL" clId="{CBC2C132-A204-4E97-A4C3-663EADE75493}" dt="2024-07-31T17:59:44.868" v="377" actId="47"/>
        <pc:sldMkLst>
          <pc:docMk/>
          <pc:sldMk cId="379440310" sldId="1177"/>
        </pc:sldMkLst>
      </pc:sldChg>
      <pc:sldChg chg="addSp delSp modSp add del mod setBg delDesignElem">
        <pc:chgData name="Kelsie Okamura" userId="6afd7cb3-9746-40db-8258-546fbebfb73a" providerId="ADAL" clId="{CBC2C132-A204-4E97-A4C3-663EADE75493}" dt="2024-07-31T17:58:34.657" v="367" actId="20577"/>
        <pc:sldMkLst>
          <pc:docMk/>
          <pc:sldMk cId="2823928663" sldId="1178"/>
        </pc:sldMkLst>
        <pc:spChg chg="add mod">
          <ac:chgData name="Kelsie Okamura" userId="6afd7cb3-9746-40db-8258-546fbebfb73a" providerId="ADAL" clId="{CBC2C132-A204-4E97-A4C3-663EADE75493}" dt="2024-07-31T17:58:34.657" v="367" actId="20577"/>
          <ac:spMkLst>
            <pc:docMk/>
            <pc:sldMk cId="2823928663" sldId="1178"/>
            <ac:spMk id="4" creationId="{EFF98A1D-0C33-2929-7322-3845729FC9C0}"/>
          </ac:spMkLst>
        </pc:spChg>
        <pc:spChg chg="add del">
          <ac:chgData name="Kelsie Okamura" userId="6afd7cb3-9746-40db-8258-546fbebfb73a" providerId="ADAL" clId="{CBC2C132-A204-4E97-A4C3-663EADE75493}" dt="2024-07-31T17:57:18.043" v="343"/>
          <ac:spMkLst>
            <pc:docMk/>
            <pc:sldMk cId="2823928663" sldId="1178"/>
            <ac:spMk id="9" creationId="{8651CFA9-6065-4243-AC48-858E359780B1}"/>
          </ac:spMkLst>
        </pc:spChg>
        <pc:spChg chg="add del">
          <ac:chgData name="Kelsie Okamura" userId="6afd7cb3-9746-40db-8258-546fbebfb73a" providerId="ADAL" clId="{CBC2C132-A204-4E97-A4C3-663EADE75493}" dt="2024-07-31T17:57:18.043" v="343"/>
          <ac:spMkLst>
            <pc:docMk/>
            <pc:sldMk cId="2823928663" sldId="1178"/>
            <ac:spMk id="11" creationId="{37962AE0-6A1C-4B76-9D52-10E5E6D7D3BB}"/>
          </ac:spMkLst>
        </pc:spChg>
        <pc:grpChg chg="add del">
          <ac:chgData name="Kelsie Okamura" userId="6afd7cb3-9746-40db-8258-546fbebfb73a" providerId="ADAL" clId="{CBC2C132-A204-4E97-A4C3-663EADE75493}" dt="2024-07-31T17:57:18.043" v="343"/>
          <ac:grpSpMkLst>
            <pc:docMk/>
            <pc:sldMk cId="2823928663" sldId="1178"/>
            <ac:grpSpMk id="13" creationId="{7AB7BDB5-BE0D-446B-AA57-16A1D859E52B}"/>
          </ac:grpSpMkLst>
        </pc:grpChg>
        <pc:picChg chg="add mod">
          <ac:chgData name="Kelsie Okamura" userId="6afd7cb3-9746-40db-8258-546fbebfb73a" providerId="ADAL" clId="{CBC2C132-A204-4E97-A4C3-663EADE75493}" dt="2024-07-31T17:57:42.707" v="347" actId="1076"/>
          <ac:picMkLst>
            <pc:docMk/>
            <pc:sldMk cId="2823928663" sldId="1178"/>
            <ac:picMk id="3" creationId="{232D5D0A-6F4A-03F9-FBA2-B42E3192FEAC}"/>
          </ac:picMkLst>
        </pc:picChg>
      </pc:sldChg>
      <pc:sldChg chg="add del setBg">
        <pc:chgData name="Kelsie Okamura" userId="6afd7cb3-9746-40db-8258-546fbebfb73a" providerId="ADAL" clId="{CBC2C132-A204-4E97-A4C3-663EADE75493}" dt="2024-07-31T17:56:07.601" v="340" actId="47"/>
        <pc:sldMkLst>
          <pc:docMk/>
          <pc:sldMk cId="3763931296" sldId="1178"/>
        </pc:sldMkLst>
      </pc:sldChg>
      <pc:sldChg chg="add">
        <pc:chgData name="Kelsie Okamura" userId="6afd7cb3-9746-40db-8258-546fbebfb73a" providerId="ADAL" clId="{CBC2C132-A204-4E97-A4C3-663EADE75493}" dt="2024-07-31T17:57:26.061" v="345"/>
        <pc:sldMkLst>
          <pc:docMk/>
          <pc:sldMk cId="786480262" sldId="1179"/>
        </pc:sldMkLst>
      </pc:sldChg>
      <pc:sldChg chg="add">
        <pc:chgData name="Kelsie Okamura" userId="6afd7cb3-9746-40db-8258-546fbebfb73a" providerId="ADAL" clId="{CBC2C132-A204-4E97-A4C3-663EADE75493}" dt="2024-07-31T17:59:01.609" v="368"/>
        <pc:sldMkLst>
          <pc:docMk/>
          <pc:sldMk cId="273225125" sldId="1180"/>
        </pc:sldMkLst>
      </pc:sldChg>
      <pc:sldChg chg="add del">
        <pc:chgData name="Kelsie Okamura" userId="6afd7cb3-9746-40db-8258-546fbebfb73a" providerId="ADAL" clId="{CBC2C132-A204-4E97-A4C3-663EADE75493}" dt="2024-07-31T17:59:09.566" v="370"/>
        <pc:sldMkLst>
          <pc:docMk/>
          <pc:sldMk cId="1729374787" sldId="1181"/>
        </pc:sldMkLst>
      </pc:sldChg>
      <pc:sldChg chg="add del">
        <pc:chgData name="Kelsie Okamura" userId="6afd7cb3-9746-40db-8258-546fbebfb73a" providerId="ADAL" clId="{CBC2C132-A204-4E97-A4C3-663EADE75493}" dt="2024-07-31T17:59:15.362" v="372"/>
        <pc:sldMkLst>
          <pc:docMk/>
          <pc:sldMk cId="4064449258" sldId="1181"/>
        </pc:sldMkLst>
      </pc:sldChg>
      <pc:sldMasterChg chg="delSldLayout">
        <pc:chgData name="Kelsie Okamura" userId="6afd7cb3-9746-40db-8258-546fbebfb73a" providerId="ADAL" clId="{CBC2C132-A204-4E97-A4C3-663EADE75493}" dt="2024-07-31T17:59:44.868" v="377" actId="47"/>
        <pc:sldMasterMkLst>
          <pc:docMk/>
          <pc:sldMasterMk cId="2940114158" sldId="2147483648"/>
        </pc:sldMasterMkLst>
        <pc:sldLayoutChg chg="del">
          <pc:chgData name="Kelsie Okamura" userId="6afd7cb3-9746-40db-8258-546fbebfb73a" providerId="ADAL" clId="{CBC2C132-A204-4E97-A4C3-663EADE75493}" dt="2024-07-31T17:59:44.868" v="377" actId="47"/>
          <pc:sldLayoutMkLst>
            <pc:docMk/>
            <pc:sldMasterMk cId="2940114158" sldId="2147483648"/>
            <pc:sldLayoutMk cId="3940922943" sldId="2147483726"/>
          </pc:sldLayoutMkLst>
        </pc:sldLayoutChg>
      </pc:sldMasterChg>
      <pc:sldMasterChg chg="del delSldLayout">
        <pc:chgData name="Kelsie Okamura" userId="6afd7cb3-9746-40db-8258-546fbebfb73a" providerId="ADAL" clId="{CBC2C132-A204-4E97-A4C3-663EADE75493}" dt="2024-07-31T17:55:20.750" v="338" actId="47"/>
        <pc:sldMasterMkLst>
          <pc:docMk/>
          <pc:sldMasterMk cId="11289661" sldId="2147483672"/>
        </pc:sldMasterMkLst>
        <pc:sldLayoutChg chg="del">
          <pc:chgData name="Kelsie Okamura" userId="6afd7cb3-9746-40db-8258-546fbebfb73a" providerId="ADAL" clId="{CBC2C132-A204-4E97-A4C3-663EADE75493}" dt="2024-07-31T17:55:20.750" v="338" actId="47"/>
          <pc:sldLayoutMkLst>
            <pc:docMk/>
            <pc:sldMasterMk cId="11289661" sldId="2147483672"/>
            <pc:sldLayoutMk cId="3856074564" sldId="2147483673"/>
          </pc:sldLayoutMkLst>
        </pc:sldLayoutChg>
        <pc:sldLayoutChg chg="del">
          <pc:chgData name="Kelsie Okamura" userId="6afd7cb3-9746-40db-8258-546fbebfb73a" providerId="ADAL" clId="{CBC2C132-A204-4E97-A4C3-663EADE75493}" dt="2024-07-31T17:55:20.750" v="338" actId="47"/>
          <pc:sldLayoutMkLst>
            <pc:docMk/>
            <pc:sldMasterMk cId="11289661" sldId="2147483672"/>
            <pc:sldLayoutMk cId="937065440" sldId="2147483674"/>
          </pc:sldLayoutMkLst>
        </pc:sldLayoutChg>
        <pc:sldLayoutChg chg="del">
          <pc:chgData name="Kelsie Okamura" userId="6afd7cb3-9746-40db-8258-546fbebfb73a" providerId="ADAL" clId="{CBC2C132-A204-4E97-A4C3-663EADE75493}" dt="2024-07-31T17:55:20.750" v="338" actId="47"/>
          <pc:sldLayoutMkLst>
            <pc:docMk/>
            <pc:sldMasterMk cId="11289661" sldId="2147483672"/>
            <pc:sldLayoutMk cId="3177902193" sldId="2147483675"/>
          </pc:sldLayoutMkLst>
        </pc:sldLayoutChg>
        <pc:sldLayoutChg chg="del">
          <pc:chgData name="Kelsie Okamura" userId="6afd7cb3-9746-40db-8258-546fbebfb73a" providerId="ADAL" clId="{CBC2C132-A204-4E97-A4C3-663EADE75493}" dt="2024-07-31T17:55:20.750" v="338" actId="47"/>
          <pc:sldLayoutMkLst>
            <pc:docMk/>
            <pc:sldMasterMk cId="11289661" sldId="2147483672"/>
            <pc:sldLayoutMk cId="1589509634" sldId="2147483676"/>
          </pc:sldLayoutMkLst>
        </pc:sldLayoutChg>
        <pc:sldLayoutChg chg="del">
          <pc:chgData name="Kelsie Okamura" userId="6afd7cb3-9746-40db-8258-546fbebfb73a" providerId="ADAL" clId="{CBC2C132-A204-4E97-A4C3-663EADE75493}" dt="2024-07-31T17:55:20.750" v="338" actId="47"/>
          <pc:sldLayoutMkLst>
            <pc:docMk/>
            <pc:sldMasterMk cId="11289661" sldId="2147483672"/>
            <pc:sldLayoutMk cId="296968810" sldId="2147483677"/>
          </pc:sldLayoutMkLst>
        </pc:sldLayoutChg>
        <pc:sldLayoutChg chg="del">
          <pc:chgData name="Kelsie Okamura" userId="6afd7cb3-9746-40db-8258-546fbebfb73a" providerId="ADAL" clId="{CBC2C132-A204-4E97-A4C3-663EADE75493}" dt="2024-07-31T17:55:20.750" v="338" actId="47"/>
          <pc:sldLayoutMkLst>
            <pc:docMk/>
            <pc:sldMasterMk cId="11289661" sldId="2147483672"/>
            <pc:sldLayoutMk cId="2492276426" sldId="2147483678"/>
          </pc:sldLayoutMkLst>
        </pc:sldLayoutChg>
        <pc:sldLayoutChg chg="del">
          <pc:chgData name="Kelsie Okamura" userId="6afd7cb3-9746-40db-8258-546fbebfb73a" providerId="ADAL" clId="{CBC2C132-A204-4E97-A4C3-663EADE75493}" dt="2024-07-31T17:55:20.750" v="338" actId="47"/>
          <pc:sldLayoutMkLst>
            <pc:docMk/>
            <pc:sldMasterMk cId="11289661" sldId="2147483672"/>
            <pc:sldLayoutMk cId="1546302232" sldId="2147483679"/>
          </pc:sldLayoutMkLst>
        </pc:sldLayoutChg>
        <pc:sldLayoutChg chg="del">
          <pc:chgData name="Kelsie Okamura" userId="6afd7cb3-9746-40db-8258-546fbebfb73a" providerId="ADAL" clId="{CBC2C132-A204-4E97-A4C3-663EADE75493}" dt="2024-07-31T17:55:20.750" v="338" actId="47"/>
          <pc:sldLayoutMkLst>
            <pc:docMk/>
            <pc:sldMasterMk cId="11289661" sldId="2147483672"/>
            <pc:sldLayoutMk cId="3140271556" sldId="2147483680"/>
          </pc:sldLayoutMkLst>
        </pc:sldLayoutChg>
        <pc:sldLayoutChg chg="del">
          <pc:chgData name="Kelsie Okamura" userId="6afd7cb3-9746-40db-8258-546fbebfb73a" providerId="ADAL" clId="{CBC2C132-A204-4E97-A4C3-663EADE75493}" dt="2024-07-31T17:55:20.750" v="338" actId="47"/>
          <pc:sldLayoutMkLst>
            <pc:docMk/>
            <pc:sldMasterMk cId="11289661" sldId="2147483672"/>
            <pc:sldLayoutMk cId="2726419237" sldId="2147483681"/>
          </pc:sldLayoutMkLst>
        </pc:sldLayoutChg>
        <pc:sldLayoutChg chg="del">
          <pc:chgData name="Kelsie Okamura" userId="6afd7cb3-9746-40db-8258-546fbebfb73a" providerId="ADAL" clId="{CBC2C132-A204-4E97-A4C3-663EADE75493}" dt="2024-07-31T17:55:20.750" v="338" actId="47"/>
          <pc:sldLayoutMkLst>
            <pc:docMk/>
            <pc:sldMasterMk cId="11289661" sldId="2147483672"/>
            <pc:sldLayoutMk cId="1361516135" sldId="2147483682"/>
          </pc:sldLayoutMkLst>
        </pc:sldLayoutChg>
        <pc:sldLayoutChg chg="del">
          <pc:chgData name="Kelsie Okamura" userId="6afd7cb3-9746-40db-8258-546fbebfb73a" providerId="ADAL" clId="{CBC2C132-A204-4E97-A4C3-663EADE75493}" dt="2024-07-31T17:55:20.750" v="338" actId="47"/>
          <pc:sldLayoutMkLst>
            <pc:docMk/>
            <pc:sldMasterMk cId="11289661" sldId="2147483672"/>
            <pc:sldLayoutMk cId="2665523819" sldId="2147483683"/>
          </pc:sldLayoutMkLst>
        </pc:sldLayoutChg>
      </pc:sldMasterChg>
      <pc:sldMasterChg chg="del delSldLayout">
        <pc:chgData name="Kelsie Okamura" userId="6afd7cb3-9746-40db-8258-546fbebfb73a" providerId="ADAL" clId="{CBC2C132-A204-4E97-A4C3-663EADE75493}" dt="2024-07-31T17:55:30.945" v="339" actId="47"/>
        <pc:sldMasterMkLst>
          <pc:docMk/>
          <pc:sldMasterMk cId="9241063" sldId="2147483685"/>
        </pc:sldMasterMkLst>
        <pc:sldLayoutChg chg="del">
          <pc:chgData name="Kelsie Okamura" userId="6afd7cb3-9746-40db-8258-546fbebfb73a" providerId="ADAL" clId="{CBC2C132-A204-4E97-A4C3-663EADE75493}" dt="2024-07-31T17:55:30.945" v="339" actId="47"/>
          <pc:sldLayoutMkLst>
            <pc:docMk/>
            <pc:sldMasterMk cId="9241063" sldId="2147483685"/>
            <pc:sldLayoutMk cId="385951835" sldId="2147483686"/>
          </pc:sldLayoutMkLst>
        </pc:sldLayoutChg>
        <pc:sldLayoutChg chg="del">
          <pc:chgData name="Kelsie Okamura" userId="6afd7cb3-9746-40db-8258-546fbebfb73a" providerId="ADAL" clId="{CBC2C132-A204-4E97-A4C3-663EADE75493}" dt="2024-07-31T17:55:30.945" v="339" actId="47"/>
          <pc:sldLayoutMkLst>
            <pc:docMk/>
            <pc:sldMasterMk cId="9241063" sldId="2147483685"/>
            <pc:sldLayoutMk cId="3327233899" sldId="2147483687"/>
          </pc:sldLayoutMkLst>
        </pc:sldLayoutChg>
        <pc:sldLayoutChg chg="del">
          <pc:chgData name="Kelsie Okamura" userId="6afd7cb3-9746-40db-8258-546fbebfb73a" providerId="ADAL" clId="{CBC2C132-A204-4E97-A4C3-663EADE75493}" dt="2024-07-31T17:55:30.945" v="339" actId="47"/>
          <pc:sldLayoutMkLst>
            <pc:docMk/>
            <pc:sldMasterMk cId="9241063" sldId="2147483685"/>
            <pc:sldLayoutMk cId="1599915095" sldId="2147483688"/>
          </pc:sldLayoutMkLst>
        </pc:sldLayoutChg>
        <pc:sldLayoutChg chg="del">
          <pc:chgData name="Kelsie Okamura" userId="6afd7cb3-9746-40db-8258-546fbebfb73a" providerId="ADAL" clId="{CBC2C132-A204-4E97-A4C3-663EADE75493}" dt="2024-07-31T17:55:30.945" v="339" actId="47"/>
          <pc:sldLayoutMkLst>
            <pc:docMk/>
            <pc:sldMasterMk cId="9241063" sldId="2147483685"/>
            <pc:sldLayoutMk cId="767907676" sldId="2147483689"/>
          </pc:sldLayoutMkLst>
        </pc:sldLayoutChg>
        <pc:sldLayoutChg chg="del">
          <pc:chgData name="Kelsie Okamura" userId="6afd7cb3-9746-40db-8258-546fbebfb73a" providerId="ADAL" clId="{CBC2C132-A204-4E97-A4C3-663EADE75493}" dt="2024-07-31T17:55:30.945" v="339" actId="47"/>
          <pc:sldLayoutMkLst>
            <pc:docMk/>
            <pc:sldMasterMk cId="9241063" sldId="2147483685"/>
            <pc:sldLayoutMk cId="4050736874" sldId="2147483690"/>
          </pc:sldLayoutMkLst>
        </pc:sldLayoutChg>
        <pc:sldLayoutChg chg="del">
          <pc:chgData name="Kelsie Okamura" userId="6afd7cb3-9746-40db-8258-546fbebfb73a" providerId="ADAL" clId="{CBC2C132-A204-4E97-A4C3-663EADE75493}" dt="2024-07-31T17:55:30.945" v="339" actId="47"/>
          <pc:sldLayoutMkLst>
            <pc:docMk/>
            <pc:sldMasterMk cId="9241063" sldId="2147483685"/>
            <pc:sldLayoutMk cId="3611321454" sldId="2147483691"/>
          </pc:sldLayoutMkLst>
        </pc:sldLayoutChg>
        <pc:sldLayoutChg chg="del">
          <pc:chgData name="Kelsie Okamura" userId="6afd7cb3-9746-40db-8258-546fbebfb73a" providerId="ADAL" clId="{CBC2C132-A204-4E97-A4C3-663EADE75493}" dt="2024-07-31T17:55:30.945" v="339" actId="47"/>
          <pc:sldLayoutMkLst>
            <pc:docMk/>
            <pc:sldMasterMk cId="9241063" sldId="2147483685"/>
            <pc:sldLayoutMk cId="3340716464" sldId="2147483692"/>
          </pc:sldLayoutMkLst>
        </pc:sldLayoutChg>
        <pc:sldLayoutChg chg="del">
          <pc:chgData name="Kelsie Okamura" userId="6afd7cb3-9746-40db-8258-546fbebfb73a" providerId="ADAL" clId="{CBC2C132-A204-4E97-A4C3-663EADE75493}" dt="2024-07-31T17:55:30.945" v="339" actId="47"/>
          <pc:sldLayoutMkLst>
            <pc:docMk/>
            <pc:sldMasterMk cId="9241063" sldId="2147483685"/>
            <pc:sldLayoutMk cId="2659201218" sldId="2147483693"/>
          </pc:sldLayoutMkLst>
        </pc:sldLayoutChg>
        <pc:sldLayoutChg chg="del">
          <pc:chgData name="Kelsie Okamura" userId="6afd7cb3-9746-40db-8258-546fbebfb73a" providerId="ADAL" clId="{CBC2C132-A204-4E97-A4C3-663EADE75493}" dt="2024-07-31T17:55:30.945" v="339" actId="47"/>
          <pc:sldLayoutMkLst>
            <pc:docMk/>
            <pc:sldMasterMk cId="9241063" sldId="2147483685"/>
            <pc:sldLayoutMk cId="2521302741" sldId="2147483694"/>
          </pc:sldLayoutMkLst>
        </pc:sldLayoutChg>
        <pc:sldLayoutChg chg="del">
          <pc:chgData name="Kelsie Okamura" userId="6afd7cb3-9746-40db-8258-546fbebfb73a" providerId="ADAL" clId="{CBC2C132-A204-4E97-A4C3-663EADE75493}" dt="2024-07-31T17:55:30.945" v="339" actId="47"/>
          <pc:sldLayoutMkLst>
            <pc:docMk/>
            <pc:sldMasterMk cId="9241063" sldId="2147483685"/>
            <pc:sldLayoutMk cId="4051938703" sldId="2147483695"/>
          </pc:sldLayoutMkLst>
        </pc:sldLayoutChg>
        <pc:sldLayoutChg chg="del">
          <pc:chgData name="Kelsie Okamura" userId="6afd7cb3-9746-40db-8258-546fbebfb73a" providerId="ADAL" clId="{CBC2C132-A204-4E97-A4C3-663EADE75493}" dt="2024-07-31T17:55:30.945" v="339" actId="47"/>
          <pc:sldLayoutMkLst>
            <pc:docMk/>
            <pc:sldMasterMk cId="9241063" sldId="2147483685"/>
            <pc:sldLayoutMk cId="904486056" sldId="2147483696"/>
          </pc:sldLayoutMkLst>
        </pc:sldLayoutChg>
        <pc:sldLayoutChg chg="del">
          <pc:chgData name="Kelsie Okamura" userId="6afd7cb3-9746-40db-8258-546fbebfb73a" providerId="ADAL" clId="{CBC2C132-A204-4E97-A4C3-663EADE75493}" dt="2024-07-31T17:55:30.945" v="339" actId="47"/>
          <pc:sldLayoutMkLst>
            <pc:docMk/>
            <pc:sldMasterMk cId="9241063" sldId="2147483685"/>
            <pc:sldLayoutMk cId="1282560507" sldId="2147483697"/>
          </pc:sldLayoutMkLst>
        </pc:sldLayoutChg>
        <pc:sldLayoutChg chg="del">
          <pc:chgData name="Kelsie Okamura" userId="6afd7cb3-9746-40db-8258-546fbebfb73a" providerId="ADAL" clId="{CBC2C132-A204-4E97-A4C3-663EADE75493}" dt="2024-07-31T17:55:30.945" v="339" actId="47"/>
          <pc:sldLayoutMkLst>
            <pc:docMk/>
            <pc:sldMasterMk cId="9241063" sldId="2147483685"/>
            <pc:sldLayoutMk cId="3815523658" sldId="2147483698"/>
          </pc:sldLayoutMkLst>
        </pc:sldLayoutChg>
        <pc:sldLayoutChg chg="del">
          <pc:chgData name="Kelsie Okamura" userId="6afd7cb3-9746-40db-8258-546fbebfb73a" providerId="ADAL" clId="{CBC2C132-A204-4E97-A4C3-663EADE75493}" dt="2024-07-31T17:55:30.945" v="339" actId="47"/>
          <pc:sldLayoutMkLst>
            <pc:docMk/>
            <pc:sldMasterMk cId="9241063" sldId="2147483685"/>
            <pc:sldLayoutMk cId="3223665479" sldId="2147483699"/>
          </pc:sldLayoutMkLst>
        </pc:sldLayoutChg>
        <pc:sldLayoutChg chg="del">
          <pc:chgData name="Kelsie Okamura" userId="6afd7cb3-9746-40db-8258-546fbebfb73a" providerId="ADAL" clId="{CBC2C132-A204-4E97-A4C3-663EADE75493}" dt="2024-07-31T17:55:30.945" v="339" actId="47"/>
          <pc:sldLayoutMkLst>
            <pc:docMk/>
            <pc:sldMasterMk cId="9241063" sldId="2147483685"/>
            <pc:sldLayoutMk cId="2494000800" sldId="2147483700"/>
          </pc:sldLayoutMkLst>
        </pc:sldLayoutChg>
        <pc:sldLayoutChg chg="del">
          <pc:chgData name="Kelsie Okamura" userId="6afd7cb3-9746-40db-8258-546fbebfb73a" providerId="ADAL" clId="{CBC2C132-A204-4E97-A4C3-663EADE75493}" dt="2024-07-31T17:55:30.945" v="339" actId="47"/>
          <pc:sldLayoutMkLst>
            <pc:docMk/>
            <pc:sldMasterMk cId="9241063" sldId="2147483685"/>
            <pc:sldLayoutMk cId="3650490947" sldId="2147483701"/>
          </pc:sldLayoutMkLst>
        </pc:sldLayoutChg>
        <pc:sldLayoutChg chg="del">
          <pc:chgData name="Kelsie Okamura" userId="6afd7cb3-9746-40db-8258-546fbebfb73a" providerId="ADAL" clId="{CBC2C132-A204-4E97-A4C3-663EADE75493}" dt="2024-07-31T17:55:30.945" v="339" actId="47"/>
          <pc:sldLayoutMkLst>
            <pc:docMk/>
            <pc:sldMasterMk cId="9241063" sldId="2147483685"/>
            <pc:sldLayoutMk cId="3489693896" sldId="2147483739"/>
          </pc:sldLayoutMkLst>
        </pc:sldLayoutChg>
      </pc:sldMasterChg>
      <pc:sldMasterChg chg="del delSldLayout">
        <pc:chgData name="Kelsie Okamura" userId="6afd7cb3-9746-40db-8258-546fbebfb73a" providerId="ADAL" clId="{CBC2C132-A204-4E97-A4C3-663EADE75493}" dt="2024-07-31T17:59:44.868" v="377" actId="47"/>
        <pc:sldMasterMkLst>
          <pc:docMk/>
          <pc:sldMasterMk cId="344434073" sldId="2147483714"/>
        </pc:sldMasterMkLst>
        <pc:sldLayoutChg chg="del">
          <pc:chgData name="Kelsie Okamura" userId="6afd7cb3-9746-40db-8258-546fbebfb73a" providerId="ADAL" clId="{CBC2C132-A204-4E97-A4C3-663EADE75493}" dt="2024-07-31T17:59:44.868" v="377" actId="47"/>
          <pc:sldLayoutMkLst>
            <pc:docMk/>
            <pc:sldMasterMk cId="344434073" sldId="2147483714"/>
            <pc:sldLayoutMk cId="2491309875" sldId="2147483715"/>
          </pc:sldLayoutMkLst>
        </pc:sldLayoutChg>
        <pc:sldLayoutChg chg="del">
          <pc:chgData name="Kelsie Okamura" userId="6afd7cb3-9746-40db-8258-546fbebfb73a" providerId="ADAL" clId="{CBC2C132-A204-4E97-A4C3-663EADE75493}" dt="2024-07-31T17:59:44.868" v="377" actId="47"/>
          <pc:sldLayoutMkLst>
            <pc:docMk/>
            <pc:sldMasterMk cId="344434073" sldId="2147483714"/>
            <pc:sldLayoutMk cId="928825834" sldId="2147483716"/>
          </pc:sldLayoutMkLst>
        </pc:sldLayoutChg>
        <pc:sldLayoutChg chg="del">
          <pc:chgData name="Kelsie Okamura" userId="6afd7cb3-9746-40db-8258-546fbebfb73a" providerId="ADAL" clId="{CBC2C132-A204-4E97-A4C3-663EADE75493}" dt="2024-07-31T17:59:44.868" v="377" actId="47"/>
          <pc:sldLayoutMkLst>
            <pc:docMk/>
            <pc:sldMasterMk cId="344434073" sldId="2147483714"/>
            <pc:sldLayoutMk cId="2513597655" sldId="2147483717"/>
          </pc:sldLayoutMkLst>
        </pc:sldLayoutChg>
        <pc:sldLayoutChg chg="del">
          <pc:chgData name="Kelsie Okamura" userId="6afd7cb3-9746-40db-8258-546fbebfb73a" providerId="ADAL" clId="{CBC2C132-A204-4E97-A4C3-663EADE75493}" dt="2024-07-31T17:59:44.868" v="377" actId="47"/>
          <pc:sldLayoutMkLst>
            <pc:docMk/>
            <pc:sldMasterMk cId="344434073" sldId="2147483714"/>
            <pc:sldLayoutMk cId="3828141117" sldId="2147483718"/>
          </pc:sldLayoutMkLst>
        </pc:sldLayoutChg>
        <pc:sldLayoutChg chg="del">
          <pc:chgData name="Kelsie Okamura" userId="6afd7cb3-9746-40db-8258-546fbebfb73a" providerId="ADAL" clId="{CBC2C132-A204-4E97-A4C3-663EADE75493}" dt="2024-07-31T17:59:44.868" v="377" actId="47"/>
          <pc:sldLayoutMkLst>
            <pc:docMk/>
            <pc:sldMasterMk cId="344434073" sldId="2147483714"/>
            <pc:sldLayoutMk cId="951781917" sldId="2147483719"/>
          </pc:sldLayoutMkLst>
        </pc:sldLayoutChg>
        <pc:sldLayoutChg chg="del">
          <pc:chgData name="Kelsie Okamura" userId="6afd7cb3-9746-40db-8258-546fbebfb73a" providerId="ADAL" clId="{CBC2C132-A204-4E97-A4C3-663EADE75493}" dt="2024-07-31T17:59:44.868" v="377" actId="47"/>
          <pc:sldLayoutMkLst>
            <pc:docMk/>
            <pc:sldMasterMk cId="344434073" sldId="2147483714"/>
            <pc:sldLayoutMk cId="2964038944" sldId="2147483720"/>
          </pc:sldLayoutMkLst>
        </pc:sldLayoutChg>
        <pc:sldLayoutChg chg="del">
          <pc:chgData name="Kelsie Okamura" userId="6afd7cb3-9746-40db-8258-546fbebfb73a" providerId="ADAL" clId="{CBC2C132-A204-4E97-A4C3-663EADE75493}" dt="2024-07-31T17:59:44.868" v="377" actId="47"/>
          <pc:sldLayoutMkLst>
            <pc:docMk/>
            <pc:sldMasterMk cId="344434073" sldId="2147483714"/>
            <pc:sldLayoutMk cId="2280826251" sldId="2147483721"/>
          </pc:sldLayoutMkLst>
        </pc:sldLayoutChg>
        <pc:sldLayoutChg chg="del">
          <pc:chgData name="Kelsie Okamura" userId="6afd7cb3-9746-40db-8258-546fbebfb73a" providerId="ADAL" clId="{CBC2C132-A204-4E97-A4C3-663EADE75493}" dt="2024-07-31T17:59:44.868" v="377" actId="47"/>
          <pc:sldLayoutMkLst>
            <pc:docMk/>
            <pc:sldMasterMk cId="344434073" sldId="2147483714"/>
            <pc:sldLayoutMk cId="1314740281" sldId="2147483722"/>
          </pc:sldLayoutMkLst>
        </pc:sldLayoutChg>
        <pc:sldLayoutChg chg="del">
          <pc:chgData name="Kelsie Okamura" userId="6afd7cb3-9746-40db-8258-546fbebfb73a" providerId="ADAL" clId="{CBC2C132-A204-4E97-A4C3-663EADE75493}" dt="2024-07-31T17:59:44.868" v="377" actId="47"/>
          <pc:sldLayoutMkLst>
            <pc:docMk/>
            <pc:sldMasterMk cId="344434073" sldId="2147483714"/>
            <pc:sldLayoutMk cId="4198418748" sldId="2147483723"/>
          </pc:sldLayoutMkLst>
        </pc:sldLayoutChg>
        <pc:sldLayoutChg chg="del">
          <pc:chgData name="Kelsie Okamura" userId="6afd7cb3-9746-40db-8258-546fbebfb73a" providerId="ADAL" clId="{CBC2C132-A204-4E97-A4C3-663EADE75493}" dt="2024-07-31T17:59:44.868" v="377" actId="47"/>
          <pc:sldLayoutMkLst>
            <pc:docMk/>
            <pc:sldMasterMk cId="344434073" sldId="2147483714"/>
            <pc:sldLayoutMk cId="2041562411" sldId="2147483724"/>
          </pc:sldLayoutMkLst>
        </pc:sldLayoutChg>
        <pc:sldLayoutChg chg="del">
          <pc:chgData name="Kelsie Okamura" userId="6afd7cb3-9746-40db-8258-546fbebfb73a" providerId="ADAL" clId="{CBC2C132-A204-4E97-A4C3-663EADE75493}" dt="2024-07-31T17:59:44.868" v="377" actId="47"/>
          <pc:sldLayoutMkLst>
            <pc:docMk/>
            <pc:sldMasterMk cId="344434073" sldId="2147483714"/>
            <pc:sldLayoutMk cId="3704401573" sldId="2147483725"/>
          </pc:sldLayoutMkLst>
        </pc:sldLayoutChg>
      </pc:sldMasterChg>
      <pc:sldMasterChg chg="del delSldLayout">
        <pc:chgData name="Kelsie Okamura" userId="6afd7cb3-9746-40db-8258-546fbebfb73a" providerId="ADAL" clId="{CBC2C132-A204-4E97-A4C3-663EADE75493}" dt="2024-07-31T17:55:20.750" v="338" actId="47"/>
        <pc:sldMasterMkLst>
          <pc:docMk/>
          <pc:sldMasterMk cId="3958898427" sldId="2147483727"/>
        </pc:sldMasterMkLst>
        <pc:sldLayoutChg chg="del">
          <pc:chgData name="Kelsie Okamura" userId="6afd7cb3-9746-40db-8258-546fbebfb73a" providerId="ADAL" clId="{CBC2C132-A204-4E97-A4C3-663EADE75493}" dt="2024-07-31T17:55:20.750" v="338" actId="47"/>
          <pc:sldLayoutMkLst>
            <pc:docMk/>
            <pc:sldMasterMk cId="3958898427" sldId="2147483727"/>
            <pc:sldLayoutMk cId="1028438344" sldId="2147483728"/>
          </pc:sldLayoutMkLst>
        </pc:sldLayoutChg>
        <pc:sldLayoutChg chg="del">
          <pc:chgData name="Kelsie Okamura" userId="6afd7cb3-9746-40db-8258-546fbebfb73a" providerId="ADAL" clId="{CBC2C132-A204-4E97-A4C3-663EADE75493}" dt="2024-07-31T17:55:20.750" v="338" actId="47"/>
          <pc:sldLayoutMkLst>
            <pc:docMk/>
            <pc:sldMasterMk cId="3958898427" sldId="2147483727"/>
            <pc:sldLayoutMk cId="506339081" sldId="2147483729"/>
          </pc:sldLayoutMkLst>
        </pc:sldLayoutChg>
        <pc:sldLayoutChg chg="del">
          <pc:chgData name="Kelsie Okamura" userId="6afd7cb3-9746-40db-8258-546fbebfb73a" providerId="ADAL" clId="{CBC2C132-A204-4E97-A4C3-663EADE75493}" dt="2024-07-31T17:55:20.750" v="338" actId="47"/>
          <pc:sldLayoutMkLst>
            <pc:docMk/>
            <pc:sldMasterMk cId="3958898427" sldId="2147483727"/>
            <pc:sldLayoutMk cId="1407226600" sldId="2147483730"/>
          </pc:sldLayoutMkLst>
        </pc:sldLayoutChg>
        <pc:sldLayoutChg chg="del">
          <pc:chgData name="Kelsie Okamura" userId="6afd7cb3-9746-40db-8258-546fbebfb73a" providerId="ADAL" clId="{CBC2C132-A204-4E97-A4C3-663EADE75493}" dt="2024-07-31T17:55:20.750" v="338" actId="47"/>
          <pc:sldLayoutMkLst>
            <pc:docMk/>
            <pc:sldMasterMk cId="3958898427" sldId="2147483727"/>
            <pc:sldLayoutMk cId="2959996938" sldId="2147483731"/>
          </pc:sldLayoutMkLst>
        </pc:sldLayoutChg>
        <pc:sldLayoutChg chg="del">
          <pc:chgData name="Kelsie Okamura" userId="6afd7cb3-9746-40db-8258-546fbebfb73a" providerId="ADAL" clId="{CBC2C132-A204-4E97-A4C3-663EADE75493}" dt="2024-07-31T17:55:20.750" v="338" actId="47"/>
          <pc:sldLayoutMkLst>
            <pc:docMk/>
            <pc:sldMasterMk cId="3958898427" sldId="2147483727"/>
            <pc:sldLayoutMk cId="868985023" sldId="2147483732"/>
          </pc:sldLayoutMkLst>
        </pc:sldLayoutChg>
        <pc:sldLayoutChg chg="del">
          <pc:chgData name="Kelsie Okamura" userId="6afd7cb3-9746-40db-8258-546fbebfb73a" providerId="ADAL" clId="{CBC2C132-A204-4E97-A4C3-663EADE75493}" dt="2024-07-31T17:55:20.750" v="338" actId="47"/>
          <pc:sldLayoutMkLst>
            <pc:docMk/>
            <pc:sldMasterMk cId="3958898427" sldId="2147483727"/>
            <pc:sldLayoutMk cId="228360530" sldId="2147483733"/>
          </pc:sldLayoutMkLst>
        </pc:sldLayoutChg>
        <pc:sldLayoutChg chg="del">
          <pc:chgData name="Kelsie Okamura" userId="6afd7cb3-9746-40db-8258-546fbebfb73a" providerId="ADAL" clId="{CBC2C132-A204-4E97-A4C3-663EADE75493}" dt="2024-07-31T17:55:20.750" v="338" actId="47"/>
          <pc:sldLayoutMkLst>
            <pc:docMk/>
            <pc:sldMasterMk cId="3958898427" sldId="2147483727"/>
            <pc:sldLayoutMk cId="60047664" sldId="2147483734"/>
          </pc:sldLayoutMkLst>
        </pc:sldLayoutChg>
        <pc:sldLayoutChg chg="del">
          <pc:chgData name="Kelsie Okamura" userId="6afd7cb3-9746-40db-8258-546fbebfb73a" providerId="ADAL" clId="{CBC2C132-A204-4E97-A4C3-663EADE75493}" dt="2024-07-31T17:55:20.750" v="338" actId="47"/>
          <pc:sldLayoutMkLst>
            <pc:docMk/>
            <pc:sldMasterMk cId="3958898427" sldId="2147483727"/>
            <pc:sldLayoutMk cId="3630098327" sldId="2147483735"/>
          </pc:sldLayoutMkLst>
        </pc:sldLayoutChg>
        <pc:sldLayoutChg chg="del">
          <pc:chgData name="Kelsie Okamura" userId="6afd7cb3-9746-40db-8258-546fbebfb73a" providerId="ADAL" clId="{CBC2C132-A204-4E97-A4C3-663EADE75493}" dt="2024-07-31T17:55:20.750" v="338" actId="47"/>
          <pc:sldLayoutMkLst>
            <pc:docMk/>
            <pc:sldMasterMk cId="3958898427" sldId="2147483727"/>
            <pc:sldLayoutMk cId="3193538914" sldId="2147483736"/>
          </pc:sldLayoutMkLst>
        </pc:sldLayoutChg>
        <pc:sldLayoutChg chg="del">
          <pc:chgData name="Kelsie Okamura" userId="6afd7cb3-9746-40db-8258-546fbebfb73a" providerId="ADAL" clId="{CBC2C132-A204-4E97-A4C3-663EADE75493}" dt="2024-07-31T17:55:20.750" v="338" actId="47"/>
          <pc:sldLayoutMkLst>
            <pc:docMk/>
            <pc:sldMasterMk cId="3958898427" sldId="2147483727"/>
            <pc:sldLayoutMk cId="3477048136" sldId="2147483737"/>
          </pc:sldLayoutMkLst>
        </pc:sldLayoutChg>
        <pc:sldLayoutChg chg="del">
          <pc:chgData name="Kelsie Okamura" userId="6afd7cb3-9746-40db-8258-546fbebfb73a" providerId="ADAL" clId="{CBC2C132-A204-4E97-A4C3-663EADE75493}" dt="2024-07-31T17:55:20.750" v="338" actId="47"/>
          <pc:sldLayoutMkLst>
            <pc:docMk/>
            <pc:sldMasterMk cId="3958898427" sldId="2147483727"/>
            <pc:sldLayoutMk cId="2891708516" sldId="2147483738"/>
          </pc:sldLayoutMkLst>
        </pc:sldLayoutChg>
      </pc:sldMasterChg>
    </pc:docChg>
  </pc:docChgLst>
</pc:chgInfo>
</file>

<file path=ppt/diagrams/_rels/data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1BAC43-F953-465D-99BA-996ADFBF9853}" type="doc">
      <dgm:prSet loTypeId="urn:microsoft.com/office/officeart/2005/8/layout/vList5" loCatId="list" qsTypeId="urn:microsoft.com/office/officeart/2005/8/quickstyle/simple4" qsCatId="simple" csTypeId="urn:microsoft.com/office/officeart/2005/8/colors/colorful5" csCatId="colorful" phldr="1"/>
      <dgm:spPr/>
      <dgm:t>
        <a:bodyPr/>
        <a:lstStyle/>
        <a:p>
          <a:endParaRPr lang="en-US"/>
        </a:p>
      </dgm:t>
    </dgm:pt>
    <dgm:pt modelId="{6F19AF7A-F5D7-417C-87FA-F794E8E3BA8A}">
      <dgm:prSet/>
      <dgm:spPr/>
      <dgm:t>
        <a:bodyPr/>
        <a:lstStyle/>
        <a:p>
          <a:r>
            <a:rPr lang="en-US" dirty="0"/>
            <a:t>Research has indicated haphazard or poorly planned implementation of drug prevention programs in </a:t>
          </a:r>
          <a:r>
            <a:rPr lang="en-US" dirty="0" err="1"/>
            <a:t>Hawaiʻi</a:t>
          </a:r>
          <a:endParaRPr lang="en-US" dirty="0"/>
        </a:p>
      </dgm:t>
    </dgm:pt>
    <dgm:pt modelId="{C51B058D-5581-4E54-B6B1-BAB198AE2AF9}" type="parTrans" cxnId="{896BD6A5-3734-49FA-A2C1-9B55FC42C44F}">
      <dgm:prSet/>
      <dgm:spPr/>
      <dgm:t>
        <a:bodyPr/>
        <a:lstStyle/>
        <a:p>
          <a:endParaRPr lang="en-US"/>
        </a:p>
      </dgm:t>
    </dgm:pt>
    <dgm:pt modelId="{FC8F9649-E7B9-464E-A1ED-3D8C3D464C0C}" type="sibTrans" cxnId="{896BD6A5-3734-49FA-A2C1-9B55FC42C44F}">
      <dgm:prSet/>
      <dgm:spPr/>
      <dgm:t>
        <a:bodyPr/>
        <a:lstStyle/>
        <a:p>
          <a:endParaRPr lang="en-US"/>
        </a:p>
      </dgm:t>
    </dgm:pt>
    <dgm:pt modelId="{E36FA66C-F20F-4BF2-96BA-97F6118B0ACE}">
      <dgm:prSet/>
      <dgm:spPr/>
      <dgm:t>
        <a:bodyPr/>
        <a:lstStyle/>
        <a:p>
          <a:r>
            <a:rPr lang="en-US" dirty="0"/>
            <a:t>Hawai‘i Island educational partners have pointed to systemic issues related to the implementation, adoption, and sustainability of prevention in schools</a:t>
          </a:r>
        </a:p>
      </dgm:t>
    </dgm:pt>
    <dgm:pt modelId="{D48CD6AA-4829-47C1-A4C0-5C019628B275}" type="parTrans" cxnId="{5A52DE81-5DF9-4663-80BC-66B02B497B00}">
      <dgm:prSet/>
      <dgm:spPr/>
      <dgm:t>
        <a:bodyPr/>
        <a:lstStyle/>
        <a:p>
          <a:endParaRPr lang="en-US"/>
        </a:p>
      </dgm:t>
    </dgm:pt>
    <dgm:pt modelId="{777261AC-780D-4232-B5B6-69C7BB820A17}" type="sibTrans" cxnId="{5A52DE81-5DF9-4663-80BC-66B02B497B00}">
      <dgm:prSet/>
      <dgm:spPr/>
      <dgm:t>
        <a:bodyPr/>
        <a:lstStyle/>
        <a:p>
          <a:endParaRPr lang="en-US"/>
        </a:p>
      </dgm:t>
    </dgm:pt>
    <dgm:pt modelId="{26BBFC9D-2B5B-4660-B7A3-A81FC1739D81}">
      <dgm:prSet/>
      <dgm:spPr/>
      <dgm:t>
        <a:bodyPr/>
        <a:lstStyle/>
        <a:p>
          <a:r>
            <a:rPr lang="en-US" dirty="0"/>
            <a:t>Need for research focused on measurement in implementation science</a:t>
          </a:r>
        </a:p>
      </dgm:t>
    </dgm:pt>
    <dgm:pt modelId="{304DFC0C-B062-41AF-A9AB-9C40D0C0B303}" type="parTrans" cxnId="{DC45D378-9E7D-4668-9C6A-A12310D3971D}">
      <dgm:prSet/>
      <dgm:spPr/>
      <dgm:t>
        <a:bodyPr/>
        <a:lstStyle/>
        <a:p>
          <a:endParaRPr lang="en-US"/>
        </a:p>
      </dgm:t>
    </dgm:pt>
    <dgm:pt modelId="{59B255EB-40DC-4FE3-BFBD-627D7CFD03AC}" type="sibTrans" cxnId="{DC45D378-9E7D-4668-9C6A-A12310D3971D}">
      <dgm:prSet/>
      <dgm:spPr/>
      <dgm:t>
        <a:bodyPr/>
        <a:lstStyle/>
        <a:p>
          <a:endParaRPr lang="en-US"/>
        </a:p>
      </dgm:t>
    </dgm:pt>
    <dgm:pt modelId="{AAB8CF11-74A8-46CB-AC55-5DF26C779796}" type="pres">
      <dgm:prSet presAssocID="{171BAC43-F953-465D-99BA-996ADFBF9853}" presName="Name0" presStyleCnt="0">
        <dgm:presLayoutVars>
          <dgm:dir/>
          <dgm:animLvl val="lvl"/>
          <dgm:resizeHandles val="exact"/>
        </dgm:presLayoutVars>
      </dgm:prSet>
      <dgm:spPr/>
    </dgm:pt>
    <dgm:pt modelId="{171A2B3B-1FAE-46F0-956A-823EA87B1183}" type="pres">
      <dgm:prSet presAssocID="{6F19AF7A-F5D7-417C-87FA-F794E8E3BA8A}" presName="linNode" presStyleCnt="0"/>
      <dgm:spPr/>
    </dgm:pt>
    <dgm:pt modelId="{05C09AAC-3BD4-4813-96D9-E44DAFBCDA67}" type="pres">
      <dgm:prSet presAssocID="{6F19AF7A-F5D7-417C-87FA-F794E8E3BA8A}" presName="parentText" presStyleLbl="node1" presStyleIdx="0" presStyleCnt="3" custScaleX="130520">
        <dgm:presLayoutVars>
          <dgm:chMax val="1"/>
          <dgm:bulletEnabled val="1"/>
        </dgm:presLayoutVars>
      </dgm:prSet>
      <dgm:spPr/>
    </dgm:pt>
    <dgm:pt modelId="{414200D0-1693-4E3D-88DA-E3C5ABFAB348}" type="pres">
      <dgm:prSet presAssocID="{FC8F9649-E7B9-464E-A1ED-3D8C3D464C0C}" presName="sp" presStyleCnt="0"/>
      <dgm:spPr/>
    </dgm:pt>
    <dgm:pt modelId="{F0134552-324B-4BD7-B522-FBE621A3D9B0}" type="pres">
      <dgm:prSet presAssocID="{E36FA66C-F20F-4BF2-96BA-97F6118B0ACE}" presName="linNode" presStyleCnt="0"/>
      <dgm:spPr/>
    </dgm:pt>
    <dgm:pt modelId="{48C4F467-5E62-446E-9089-72B04E3A86EE}" type="pres">
      <dgm:prSet presAssocID="{E36FA66C-F20F-4BF2-96BA-97F6118B0ACE}" presName="parentText" presStyleLbl="node1" presStyleIdx="1" presStyleCnt="3" custScaleX="131367">
        <dgm:presLayoutVars>
          <dgm:chMax val="1"/>
          <dgm:bulletEnabled val="1"/>
        </dgm:presLayoutVars>
      </dgm:prSet>
      <dgm:spPr/>
    </dgm:pt>
    <dgm:pt modelId="{C27D9771-EB33-4891-8094-CF83CB55EA59}" type="pres">
      <dgm:prSet presAssocID="{777261AC-780D-4232-B5B6-69C7BB820A17}" presName="sp" presStyleCnt="0"/>
      <dgm:spPr/>
    </dgm:pt>
    <dgm:pt modelId="{4A1888A5-C0C6-4478-BF9E-4AEC9B92D785}" type="pres">
      <dgm:prSet presAssocID="{26BBFC9D-2B5B-4660-B7A3-A81FC1739D81}" presName="linNode" presStyleCnt="0"/>
      <dgm:spPr/>
    </dgm:pt>
    <dgm:pt modelId="{A5BB86D1-F43A-4A26-8106-844BB2F19174}" type="pres">
      <dgm:prSet presAssocID="{26BBFC9D-2B5B-4660-B7A3-A81FC1739D81}" presName="parentText" presStyleLbl="node1" presStyleIdx="2" presStyleCnt="3" custScaleX="132647">
        <dgm:presLayoutVars>
          <dgm:chMax val="1"/>
          <dgm:bulletEnabled val="1"/>
        </dgm:presLayoutVars>
      </dgm:prSet>
      <dgm:spPr/>
    </dgm:pt>
  </dgm:ptLst>
  <dgm:cxnLst>
    <dgm:cxn modelId="{48530B07-6E38-44F2-A1A4-7FECD071982C}" type="presOf" srcId="{171BAC43-F953-465D-99BA-996ADFBF9853}" destId="{AAB8CF11-74A8-46CB-AC55-5DF26C779796}" srcOrd="0" destOrd="0" presId="urn:microsoft.com/office/officeart/2005/8/layout/vList5"/>
    <dgm:cxn modelId="{1F95263B-F573-4994-8544-E65242DF0402}" type="presOf" srcId="{6F19AF7A-F5D7-417C-87FA-F794E8E3BA8A}" destId="{05C09AAC-3BD4-4813-96D9-E44DAFBCDA67}" srcOrd="0" destOrd="0" presId="urn:microsoft.com/office/officeart/2005/8/layout/vList5"/>
    <dgm:cxn modelId="{094CA347-62A4-4893-BEBA-C1FDB6186E28}" type="presOf" srcId="{26BBFC9D-2B5B-4660-B7A3-A81FC1739D81}" destId="{A5BB86D1-F43A-4A26-8106-844BB2F19174}" srcOrd="0" destOrd="0" presId="urn:microsoft.com/office/officeart/2005/8/layout/vList5"/>
    <dgm:cxn modelId="{DC45D378-9E7D-4668-9C6A-A12310D3971D}" srcId="{171BAC43-F953-465D-99BA-996ADFBF9853}" destId="{26BBFC9D-2B5B-4660-B7A3-A81FC1739D81}" srcOrd="2" destOrd="0" parTransId="{304DFC0C-B062-41AF-A9AB-9C40D0C0B303}" sibTransId="{59B255EB-40DC-4FE3-BFBD-627D7CFD03AC}"/>
    <dgm:cxn modelId="{5A52DE81-5DF9-4663-80BC-66B02B497B00}" srcId="{171BAC43-F953-465D-99BA-996ADFBF9853}" destId="{E36FA66C-F20F-4BF2-96BA-97F6118B0ACE}" srcOrd="1" destOrd="0" parTransId="{D48CD6AA-4829-47C1-A4C0-5C019628B275}" sibTransId="{777261AC-780D-4232-B5B6-69C7BB820A17}"/>
    <dgm:cxn modelId="{896BD6A5-3734-49FA-A2C1-9B55FC42C44F}" srcId="{171BAC43-F953-465D-99BA-996ADFBF9853}" destId="{6F19AF7A-F5D7-417C-87FA-F794E8E3BA8A}" srcOrd="0" destOrd="0" parTransId="{C51B058D-5581-4E54-B6B1-BAB198AE2AF9}" sibTransId="{FC8F9649-E7B9-464E-A1ED-3D8C3D464C0C}"/>
    <dgm:cxn modelId="{F3EF4FEB-0771-460B-8725-A74D18AB4890}" type="presOf" srcId="{E36FA66C-F20F-4BF2-96BA-97F6118B0ACE}" destId="{48C4F467-5E62-446E-9089-72B04E3A86EE}" srcOrd="0" destOrd="0" presId="urn:microsoft.com/office/officeart/2005/8/layout/vList5"/>
    <dgm:cxn modelId="{D9A8579E-DF9F-4DEF-BD14-442CCA5D70A4}" type="presParOf" srcId="{AAB8CF11-74A8-46CB-AC55-5DF26C779796}" destId="{171A2B3B-1FAE-46F0-956A-823EA87B1183}" srcOrd="0" destOrd="0" presId="urn:microsoft.com/office/officeart/2005/8/layout/vList5"/>
    <dgm:cxn modelId="{80BE48E7-0EB3-4432-A58D-4278FAA213A9}" type="presParOf" srcId="{171A2B3B-1FAE-46F0-956A-823EA87B1183}" destId="{05C09AAC-3BD4-4813-96D9-E44DAFBCDA67}" srcOrd="0" destOrd="0" presId="urn:microsoft.com/office/officeart/2005/8/layout/vList5"/>
    <dgm:cxn modelId="{2FD87CC5-9834-4188-A1A6-74FD5959179B}" type="presParOf" srcId="{AAB8CF11-74A8-46CB-AC55-5DF26C779796}" destId="{414200D0-1693-4E3D-88DA-E3C5ABFAB348}" srcOrd="1" destOrd="0" presId="urn:microsoft.com/office/officeart/2005/8/layout/vList5"/>
    <dgm:cxn modelId="{69B1B3B6-ADFF-49F0-9801-3E740B14CDC4}" type="presParOf" srcId="{AAB8CF11-74A8-46CB-AC55-5DF26C779796}" destId="{F0134552-324B-4BD7-B522-FBE621A3D9B0}" srcOrd="2" destOrd="0" presId="urn:microsoft.com/office/officeart/2005/8/layout/vList5"/>
    <dgm:cxn modelId="{ED5A9E79-EC09-43B4-83B0-E450066DEF4C}" type="presParOf" srcId="{F0134552-324B-4BD7-B522-FBE621A3D9B0}" destId="{48C4F467-5E62-446E-9089-72B04E3A86EE}" srcOrd="0" destOrd="0" presId="urn:microsoft.com/office/officeart/2005/8/layout/vList5"/>
    <dgm:cxn modelId="{DEE8A2AA-1917-4B69-BBE3-F8AF7859782E}" type="presParOf" srcId="{AAB8CF11-74A8-46CB-AC55-5DF26C779796}" destId="{C27D9771-EB33-4891-8094-CF83CB55EA59}" srcOrd="3" destOrd="0" presId="urn:microsoft.com/office/officeart/2005/8/layout/vList5"/>
    <dgm:cxn modelId="{18259760-9069-4916-A5B1-6ED1B86DB716}" type="presParOf" srcId="{AAB8CF11-74A8-46CB-AC55-5DF26C779796}" destId="{4A1888A5-C0C6-4478-BF9E-4AEC9B92D785}" srcOrd="4" destOrd="0" presId="urn:microsoft.com/office/officeart/2005/8/layout/vList5"/>
    <dgm:cxn modelId="{6EF5FA97-6C15-40B8-9916-52F1CBE82872}" type="presParOf" srcId="{4A1888A5-C0C6-4478-BF9E-4AEC9B92D785}" destId="{A5BB86D1-F43A-4A26-8106-844BB2F19174}"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C054DA-9303-4128-9BD8-7F41B0356620}" type="doc">
      <dgm:prSet loTypeId="urn:microsoft.com/office/officeart/2005/8/layout/vList5" loCatId="list" qsTypeId="urn:microsoft.com/office/officeart/2005/8/quickstyle/simple5" qsCatId="simple" csTypeId="urn:microsoft.com/office/officeart/2005/8/colors/accent3_2" csCatId="accent3" phldr="1"/>
      <dgm:spPr/>
      <dgm:t>
        <a:bodyPr/>
        <a:lstStyle/>
        <a:p>
          <a:endParaRPr lang="en-US"/>
        </a:p>
      </dgm:t>
    </dgm:pt>
    <dgm:pt modelId="{21F71EFE-72EA-47DE-A9B5-481D156B6000}">
      <dgm:prSet/>
      <dgm:spPr/>
      <dgm:t>
        <a:bodyPr/>
        <a:lstStyle/>
        <a:p>
          <a:r>
            <a:rPr lang="en-US" dirty="0"/>
            <a:t>Formative, mixed-methods studies with Hawaiʻi island educational collaborators and partners</a:t>
          </a:r>
        </a:p>
      </dgm:t>
    </dgm:pt>
    <dgm:pt modelId="{E8665886-7E30-481A-A58C-28AE3D88F6EB}" type="parTrans" cxnId="{824967B1-CF89-4F61-8C28-8276C01B5607}">
      <dgm:prSet/>
      <dgm:spPr/>
      <dgm:t>
        <a:bodyPr/>
        <a:lstStyle/>
        <a:p>
          <a:endParaRPr lang="en-US"/>
        </a:p>
      </dgm:t>
    </dgm:pt>
    <dgm:pt modelId="{409E63DA-2B93-4E1F-B6D4-771BC3520E4F}" type="sibTrans" cxnId="{824967B1-CF89-4F61-8C28-8276C01B5607}">
      <dgm:prSet/>
      <dgm:spPr/>
      <dgm:t>
        <a:bodyPr/>
        <a:lstStyle/>
        <a:p>
          <a:endParaRPr lang="en-US"/>
        </a:p>
      </dgm:t>
    </dgm:pt>
    <dgm:pt modelId="{393E1315-B45E-4033-8F63-FED07C2D22BE}">
      <dgm:prSet/>
      <dgm:spPr/>
      <dgm:t>
        <a:bodyPr/>
        <a:lstStyle/>
        <a:p>
          <a:pPr>
            <a:buFont typeface="+mj-lt"/>
            <a:buAutoNum type="arabicPeriod"/>
          </a:pPr>
          <a:r>
            <a:rPr lang="en-US" dirty="0"/>
            <a:t>In-depth individual interviews (N = 24)</a:t>
          </a:r>
        </a:p>
      </dgm:t>
    </dgm:pt>
    <dgm:pt modelId="{1E6A0313-7A44-433C-9BA4-4EDAE5313414}" type="parTrans" cxnId="{DDE791A6-01C9-4062-A1D0-A2ABBEF74682}">
      <dgm:prSet/>
      <dgm:spPr/>
      <dgm:t>
        <a:bodyPr/>
        <a:lstStyle/>
        <a:p>
          <a:endParaRPr lang="en-US"/>
        </a:p>
      </dgm:t>
    </dgm:pt>
    <dgm:pt modelId="{395E4F5F-8D0F-4CDA-8153-B006FBA0B736}" type="sibTrans" cxnId="{DDE791A6-01C9-4062-A1D0-A2ABBEF74682}">
      <dgm:prSet/>
      <dgm:spPr/>
      <dgm:t>
        <a:bodyPr/>
        <a:lstStyle/>
        <a:p>
          <a:endParaRPr lang="en-US"/>
        </a:p>
      </dgm:t>
    </dgm:pt>
    <dgm:pt modelId="{63D7BAF3-B30D-4971-BC6F-92C245FFD904}">
      <dgm:prSet/>
      <dgm:spPr/>
      <dgm:t>
        <a:bodyPr/>
        <a:lstStyle/>
        <a:p>
          <a:pPr>
            <a:buFont typeface="+mj-lt"/>
            <a:buAutoNum type="arabicPeriod"/>
          </a:pPr>
          <a:r>
            <a:rPr lang="en-US" dirty="0"/>
            <a:t>Implementation, adoption, and sustainability surveys (N = 204)</a:t>
          </a:r>
        </a:p>
      </dgm:t>
    </dgm:pt>
    <dgm:pt modelId="{5B6D9366-0A4C-4485-B4FA-00AD116A7F7A}" type="parTrans" cxnId="{F5C1EE12-F2B8-4D20-86DF-E8FBC3AAC24E}">
      <dgm:prSet/>
      <dgm:spPr/>
      <dgm:t>
        <a:bodyPr/>
        <a:lstStyle/>
        <a:p>
          <a:endParaRPr lang="en-US"/>
        </a:p>
      </dgm:t>
    </dgm:pt>
    <dgm:pt modelId="{B7D1603F-7E15-4215-8CFB-F0BF51061D85}" type="sibTrans" cxnId="{F5C1EE12-F2B8-4D20-86DF-E8FBC3AAC24E}">
      <dgm:prSet/>
      <dgm:spPr/>
      <dgm:t>
        <a:bodyPr/>
        <a:lstStyle/>
        <a:p>
          <a:endParaRPr lang="en-US"/>
        </a:p>
      </dgm:t>
    </dgm:pt>
    <dgm:pt modelId="{314B7651-8882-4389-A0F1-53EF14D040B2}">
      <dgm:prSet/>
      <dgm:spPr/>
      <dgm:t>
        <a:bodyPr/>
        <a:lstStyle/>
        <a:p>
          <a:pPr>
            <a:buFont typeface="+mj-lt"/>
            <a:buAutoNum type="arabicPeriod"/>
          </a:pPr>
          <a:r>
            <a:rPr lang="en-US" dirty="0"/>
            <a:t>Concept mapping (N = 7)</a:t>
          </a:r>
        </a:p>
      </dgm:t>
    </dgm:pt>
    <dgm:pt modelId="{15E06212-790C-4FC2-8F2E-1FA9B78E152B}" type="parTrans" cxnId="{C4B25D3E-E47B-443E-B337-C3D75CE79D04}">
      <dgm:prSet/>
      <dgm:spPr/>
      <dgm:t>
        <a:bodyPr/>
        <a:lstStyle/>
        <a:p>
          <a:endParaRPr lang="en-US"/>
        </a:p>
      </dgm:t>
    </dgm:pt>
    <dgm:pt modelId="{9010D052-432E-4A13-9B1B-3E6A5B23DEDD}" type="sibTrans" cxnId="{C4B25D3E-E47B-443E-B337-C3D75CE79D04}">
      <dgm:prSet/>
      <dgm:spPr/>
      <dgm:t>
        <a:bodyPr/>
        <a:lstStyle/>
        <a:p>
          <a:endParaRPr lang="en-US"/>
        </a:p>
      </dgm:t>
    </dgm:pt>
    <dgm:pt modelId="{B58EA2AA-C3C0-407D-853E-37E2B9AD9915}" type="pres">
      <dgm:prSet presAssocID="{37C054DA-9303-4128-9BD8-7F41B0356620}" presName="Name0" presStyleCnt="0">
        <dgm:presLayoutVars>
          <dgm:dir/>
          <dgm:animLvl val="lvl"/>
          <dgm:resizeHandles val="exact"/>
        </dgm:presLayoutVars>
      </dgm:prSet>
      <dgm:spPr/>
    </dgm:pt>
    <dgm:pt modelId="{8F334198-4A51-4DF8-9271-C11961F9B959}" type="pres">
      <dgm:prSet presAssocID="{21F71EFE-72EA-47DE-A9B5-481D156B6000}" presName="linNode" presStyleCnt="0"/>
      <dgm:spPr/>
    </dgm:pt>
    <dgm:pt modelId="{17F317DD-D555-4F2C-8ACA-75785F29FD9C}" type="pres">
      <dgm:prSet presAssocID="{21F71EFE-72EA-47DE-A9B5-481D156B6000}" presName="parentText" presStyleLbl="node1" presStyleIdx="0" presStyleCnt="1">
        <dgm:presLayoutVars>
          <dgm:chMax val="1"/>
          <dgm:bulletEnabled val="1"/>
        </dgm:presLayoutVars>
      </dgm:prSet>
      <dgm:spPr/>
    </dgm:pt>
    <dgm:pt modelId="{BF1FABAA-49EF-481C-9DEC-027F8B3AC64C}" type="pres">
      <dgm:prSet presAssocID="{21F71EFE-72EA-47DE-A9B5-481D156B6000}" presName="descendantText" presStyleLbl="alignAccFollowNode1" presStyleIdx="0" presStyleCnt="1">
        <dgm:presLayoutVars>
          <dgm:bulletEnabled val="1"/>
        </dgm:presLayoutVars>
      </dgm:prSet>
      <dgm:spPr/>
    </dgm:pt>
  </dgm:ptLst>
  <dgm:cxnLst>
    <dgm:cxn modelId="{16DBE40E-A820-40C1-B42C-69E3C2456E59}" type="presOf" srcId="{63D7BAF3-B30D-4971-BC6F-92C245FFD904}" destId="{BF1FABAA-49EF-481C-9DEC-027F8B3AC64C}" srcOrd="0" destOrd="1" presId="urn:microsoft.com/office/officeart/2005/8/layout/vList5"/>
    <dgm:cxn modelId="{F5C1EE12-F2B8-4D20-86DF-E8FBC3AAC24E}" srcId="{21F71EFE-72EA-47DE-A9B5-481D156B6000}" destId="{63D7BAF3-B30D-4971-BC6F-92C245FFD904}" srcOrd="1" destOrd="0" parTransId="{5B6D9366-0A4C-4485-B4FA-00AD116A7F7A}" sibTransId="{B7D1603F-7E15-4215-8CFB-F0BF51061D85}"/>
    <dgm:cxn modelId="{3A303A29-07D1-432A-884B-B146EDEA45F9}" type="presOf" srcId="{314B7651-8882-4389-A0F1-53EF14D040B2}" destId="{BF1FABAA-49EF-481C-9DEC-027F8B3AC64C}" srcOrd="0" destOrd="2" presId="urn:microsoft.com/office/officeart/2005/8/layout/vList5"/>
    <dgm:cxn modelId="{C4B25D3E-E47B-443E-B337-C3D75CE79D04}" srcId="{21F71EFE-72EA-47DE-A9B5-481D156B6000}" destId="{314B7651-8882-4389-A0F1-53EF14D040B2}" srcOrd="2" destOrd="0" parTransId="{15E06212-790C-4FC2-8F2E-1FA9B78E152B}" sibTransId="{9010D052-432E-4A13-9B1B-3E6A5B23DEDD}"/>
    <dgm:cxn modelId="{F291D99D-A334-4A77-A23F-E7655FFF446A}" type="presOf" srcId="{393E1315-B45E-4033-8F63-FED07C2D22BE}" destId="{BF1FABAA-49EF-481C-9DEC-027F8B3AC64C}" srcOrd="0" destOrd="0" presId="urn:microsoft.com/office/officeart/2005/8/layout/vList5"/>
    <dgm:cxn modelId="{8870DAA5-481C-4C56-85C0-90FFBB51B587}" type="presOf" srcId="{37C054DA-9303-4128-9BD8-7F41B0356620}" destId="{B58EA2AA-C3C0-407D-853E-37E2B9AD9915}" srcOrd="0" destOrd="0" presId="urn:microsoft.com/office/officeart/2005/8/layout/vList5"/>
    <dgm:cxn modelId="{DDE791A6-01C9-4062-A1D0-A2ABBEF74682}" srcId="{21F71EFE-72EA-47DE-A9B5-481D156B6000}" destId="{393E1315-B45E-4033-8F63-FED07C2D22BE}" srcOrd="0" destOrd="0" parTransId="{1E6A0313-7A44-433C-9BA4-4EDAE5313414}" sibTransId="{395E4F5F-8D0F-4CDA-8153-B006FBA0B736}"/>
    <dgm:cxn modelId="{824967B1-CF89-4F61-8C28-8276C01B5607}" srcId="{37C054DA-9303-4128-9BD8-7F41B0356620}" destId="{21F71EFE-72EA-47DE-A9B5-481D156B6000}" srcOrd="0" destOrd="0" parTransId="{E8665886-7E30-481A-A58C-28AE3D88F6EB}" sibTransId="{409E63DA-2B93-4E1F-B6D4-771BC3520E4F}"/>
    <dgm:cxn modelId="{3663ABB5-01C9-499C-8F4D-DE217A485B09}" type="presOf" srcId="{21F71EFE-72EA-47DE-A9B5-481D156B6000}" destId="{17F317DD-D555-4F2C-8ACA-75785F29FD9C}" srcOrd="0" destOrd="0" presId="urn:microsoft.com/office/officeart/2005/8/layout/vList5"/>
    <dgm:cxn modelId="{570C24E5-9927-4245-A1FC-11FF420D7070}" type="presParOf" srcId="{B58EA2AA-C3C0-407D-853E-37E2B9AD9915}" destId="{8F334198-4A51-4DF8-9271-C11961F9B959}" srcOrd="0" destOrd="0" presId="urn:microsoft.com/office/officeart/2005/8/layout/vList5"/>
    <dgm:cxn modelId="{3F8A8A22-2D06-437C-9E5F-BD8A346BFF9B}" type="presParOf" srcId="{8F334198-4A51-4DF8-9271-C11961F9B959}" destId="{17F317DD-D555-4F2C-8ACA-75785F29FD9C}" srcOrd="0" destOrd="0" presId="urn:microsoft.com/office/officeart/2005/8/layout/vList5"/>
    <dgm:cxn modelId="{6A8B5752-028B-462D-ACA8-7CC2ABA7C4CD}" type="presParOf" srcId="{8F334198-4A51-4DF8-9271-C11961F9B959}" destId="{BF1FABAA-49EF-481C-9DEC-027F8B3AC64C}"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493F36-A7D5-4AA5-BFDC-A9C87A17C4F1}" type="doc">
      <dgm:prSet loTypeId="urn:microsoft.com/office/officeart/2005/8/layout/chevron1" loCatId="process" qsTypeId="urn:microsoft.com/office/officeart/2005/8/quickstyle/simple1" qsCatId="simple" csTypeId="urn:microsoft.com/office/officeart/2005/8/colors/accent0_3" csCatId="mainScheme" phldr="1"/>
      <dgm:spPr/>
    </dgm:pt>
    <dgm:pt modelId="{00772937-B3A3-4CBC-AB65-ECF805013D56}">
      <dgm:prSet phldrT="[Text]"/>
      <dgm:spPr/>
      <dgm:t>
        <a:bodyPr/>
        <a:lstStyle/>
        <a:p>
          <a:r>
            <a:rPr lang="en-US" dirty="0"/>
            <a:t>Preparation</a:t>
          </a:r>
        </a:p>
      </dgm:t>
    </dgm:pt>
    <dgm:pt modelId="{4F7E544F-3F0A-45F6-BB0C-D14A5CBE11B8}" type="parTrans" cxnId="{19245F27-75E1-4D03-A1E6-2020F6379E0B}">
      <dgm:prSet/>
      <dgm:spPr/>
      <dgm:t>
        <a:bodyPr/>
        <a:lstStyle/>
        <a:p>
          <a:endParaRPr lang="en-US"/>
        </a:p>
      </dgm:t>
    </dgm:pt>
    <dgm:pt modelId="{906A9737-A1D8-4654-A142-43457A15A507}" type="sibTrans" cxnId="{19245F27-75E1-4D03-A1E6-2020F6379E0B}">
      <dgm:prSet/>
      <dgm:spPr/>
      <dgm:t>
        <a:bodyPr/>
        <a:lstStyle/>
        <a:p>
          <a:endParaRPr lang="en-US"/>
        </a:p>
      </dgm:t>
    </dgm:pt>
    <dgm:pt modelId="{0FC2BBFA-069D-4AC2-8EF8-21F44144D0A3}">
      <dgm:prSet phldrT="[Text]"/>
      <dgm:spPr/>
      <dgm:t>
        <a:bodyPr/>
        <a:lstStyle/>
        <a:p>
          <a:r>
            <a:rPr lang="en-US" dirty="0"/>
            <a:t>Idea generation</a:t>
          </a:r>
        </a:p>
      </dgm:t>
    </dgm:pt>
    <dgm:pt modelId="{AF7723AC-757A-4D58-9766-8F8FDBA6597E}" type="parTrans" cxnId="{97CA23B9-B889-4C65-B69C-0943F49E1E33}">
      <dgm:prSet/>
      <dgm:spPr/>
      <dgm:t>
        <a:bodyPr/>
        <a:lstStyle/>
        <a:p>
          <a:endParaRPr lang="en-US"/>
        </a:p>
      </dgm:t>
    </dgm:pt>
    <dgm:pt modelId="{6130AC58-C8EF-4F9A-995C-023E96E85B97}" type="sibTrans" cxnId="{97CA23B9-B889-4C65-B69C-0943F49E1E33}">
      <dgm:prSet/>
      <dgm:spPr/>
      <dgm:t>
        <a:bodyPr/>
        <a:lstStyle/>
        <a:p>
          <a:endParaRPr lang="en-US"/>
        </a:p>
      </dgm:t>
    </dgm:pt>
    <dgm:pt modelId="{71DB029A-E4BB-44B5-8B58-2B4FE0EC995E}">
      <dgm:prSet phldrT="[Text]"/>
      <dgm:spPr/>
      <dgm:t>
        <a:bodyPr/>
        <a:lstStyle/>
        <a:p>
          <a:r>
            <a:rPr lang="en-US" dirty="0"/>
            <a:t>Organization</a:t>
          </a:r>
        </a:p>
      </dgm:t>
    </dgm:pt>
    <dgm:pt modelId="{8730895A-52F2-4625-88F1-6DE13A2B7CBB}" type="parTrans" cxnId="{5F19DE5E-7941-498E-A205-4194917B1604}">
      <dgm:prSet/>
      <dgm:spPr/>
      <dgm:t>
        <a:bodyPr/>
        <a:lstStyle/>
        <a:p>
          <a:endParaRPr lang="en-US"/>
        </a:p>
      </dgm:t>
    </dgm:pt>
    <dgm:pt modelId="{99C36B33-ACEE-4221-AEB6-69CFFEB99B24}" type="sibTrans" cxnId="{5F19DE5E-7941-498E-A205-4194917B1604}">
      <dgm:prSet/>
      <dgm:spPr/>
      <dgm:t>
        <a:bodyPr/>
        <a:lstStyle/>
        <a:p>
          <a:endParaRPr lang="en-US"/>
        </a:p>
      </dgm:t>
    </dgm:pt>
    <dgm:pt modelId="{6873A580-096B-4B00-BD15-8A9C53BFA4F9}">
      <dgm:prSet phldrT="[Text]"/>
      <dgm:spPr/>
      <dgm:t>
        <a:bodyPr/>
        <a:lstStyle/>
        <a:p>
          <a:r>
            <a:rPr lang="en-US" dirty="0"/>
            <a:t>Visual representation</a:t>
          </a:r>
        </a:p>
      </dgm:t>
    </dgm:pt>
    <dgm:pt modelId="{FEC5E6D7-52A0-4B14-A513-99F489E619B4}" type="parTrans" cxnId="{D4EE955C-61F6-4120-A0B4-8CBD7C79F64B}">
      <dgm:prSet/>
      <dgm:spPr/>
      <dgm:t>
        <a:bodyPr/>
        <a:lstStyle/>
        <a:p>
          <a:endParaRPr lang="en-US"/>
        </a:p>
      </dgm:t>
    </dgm:pt>
    <dgm:pt modelId="{EC234951-A121-4DCA-8451-A30C61A9FD2D}" type="sibTrans" cxnId="{D4EE955C-61F6-4120-A0B4-8CBD7C79F64B}">
      <dgm:prSet/>
      <dgm:spPr/>
      <dgm:t>
        <a:bodyPr/>
        <a:lstStyle/>
        <a:p>
          <a:endParaRPr lang="en-US"/>
        </a:p>
      </dgm:t>
    </dgm:pt>
    <dgm:pt modelId="{5F2FB7F8-D843-4741-B62B-1B4CE984D0A1}">
      <dgm:prSet phldrT="[Text]"/>
      <dgm:spPr/>
      <dgm:t>
        <a:bodyPr/>
        <a:lstStyle/>
        <a:p>
          <a:r>
            <a:rPr lang="en-US" dirty="0"/>
            <a:t>Interpretation</a:t>
          </a:r>
        </a:p>
      </dgm:t>
    </dgm:pt>
    <dgm:pt modelId="{E6A4C5C8-1001-4C28-838E-C6128B844CDA}" type="parTrans" cxnId="{ABAE5880-8DAC-4619-92E2-B54799FD2ED3}">
      <dgm:prSet/>
      <dgm:spPr/>
      <dgm:t>
        <a:bodyPr/>
        <a:lstStyle/>
        <a:p>
          <a:endParaRPr lang="en-US"/>
        </a:p>
      </dgm:t>
    </dgm:pt>
    <dgm:pt modelId="{3471D959-D6FD-418E-A0B0-5E9E5C85C31F}" type="sibTrans" cxnId="{ABAE5880-8DAC-4619-92E2-B54799FD2ED3}">
      <dgm:prSet/>
      <dgm:spPr/>
      <dgm:t>
        <a:bodyPr/>
        <a:lstStyle/>
        <a:p>
          <a:endParaRPr lang="en-US"/>
        </a:p>
      </dgm:t>
    </dgm:pt>
    <dgm:pt modelId="{F6061C07-0ADB-4C51-9F89-0EC295B9A712}">
      <dgm:prSet phldrT="[Text]"/>
      <dgm:spPr/>
      <dgm:t>
        <a:bodyPr/>
        <a:lstStyle/>
        <a:p>
          <a:r>
            <a:rPr lang="en-US" dirty="0"/>
            <a:t>Utilization</a:t>
          </a:r>
        </a:p>
      </dgm:t>
    </dgm:pt>
    <dgm:pt modelId="{17713D52-A51B-454E-B61E-04FBB74BE54B}" type="parTrans" cxnId="{C7317EAA-FDAB-4E4B-ABF4-E799DBC0EA06}">
      <dgm:prSet/>
      <dgm:spPr/>
      <dgm:t>
        <a:bodyPr/>
        <a:lstStyle/>
        <a:p>
          <a:endParaRPr lang="en-US"/>
        </a:p>
      </dgm:t>
    </dgm:pt>
    <dgm:pt modelId="{A0128E7B-3467-4B37-AFA8-22100F745084}" type="sibTrans" cxnId="{C7317EAA-FDAB-4E4B-ABF4-E799DBC0EA06}">
      <dgm:prSet/>
      <dgm:spPr/>
      <dgm:t>
        <a:bodyPr/>
        <a:lstStyle/>
        <a:p>
          <a:endParaRPr lang="en-US"/>
        </a:p>
      </dgm:t>
    </dgm:pt>
    <dgm:pt modelId="{07846B1C-E174-42EE-8FF2-8108266A08C5}" type="pres">
      <dgm:prSet presAssocID="{29493F36-A7D5-4AA5-BFDC-A9C87A17C4F1}" presName="Name0" presStyleCnt="0">
        <dgm:presLayoutVars>
          <dgm:dir/>
          <dgm:animLvl val="lvl"/>
          <dgm:resizeHandles val="exact"/>
        </dgm:presLayoutVars>
      </dgm:prSet>
      <dgm:spPr/>
    </dgm:pt>
    <dgm:pt modelId="{58746EF7-BFE2-4CC1-876E-39CA6CF9020C}" type="pres">
      <dgm:prSet presAssocID="{00772937-B3A3-4CBC-AB65-ECF805013D56}" presName="parTxOnly" presStyleLbl="node1" presStyleIdx="0" presStyleCnt="6">
        <dgm:presLayoutVars>
          <dgm:chMax val="0"/>
          <dgm:chPref val="0"/>
          <dgm:bulletEnabled val="1"/>
        </dgm:presLayoutVars>
      </dgm:prSet>
      <dgm:spPr/>
    </dgm:pt>
    <dgm:pt modelId="{80D6947A-F7F2-4A11-AD60-DE3104C2F05F}" type="pres">
      <dgm:prSet presAssocID="{906A9737-A1D8-4654-A142-43457A15A507}" presName="parTxOnlySpace" presStyleCnt="0"/>
      <dgm:spPr/>
    </dgm:pt>
    <dgm:pt modelId="{91D9F6A1-56ED-4E43-8BDB-4571C39C4FAE}" type="pres">
      <dgm:prSet presAssocID="{0FC2BBFA-069D-4AC2-8EF8-21F44144D0A3}" presName="parTxOnly" presStyleLbl="node1" presStyleIdx="1" presStyleCnt="6">
        <dgm:presLayoutVars>
          <dgm:chMax val="0"/>
          <dgm:chPref val="0"/>
          <dgm:bulletEnabled val="1"/>
        </dgm:presLayoutVars>
      </dgm:prSet>
      <dgm:spPr/>
    </dgm:pt>
    <dgm:pt modelId="{5555C714-AAC6-47CD-BADD-BD813FDE85B5}" type="pres">
      <dgm:prSet presAssocID="{6130AC58-C8EF-4F9A-995C-023E96E85B97}" presName="parTxOnlySpace" presStyleCnt="0"/>
      <dgm:spPr/>
    </dgm:pt>
    <dgm:pt modelId="{9C332B55-0EF6-4795-BAB6-37C19B834768}" type="pres">
      <dgm:prSet presAssocID="{71DB029A-E4BB-44B5-8B58-2B4FE0EC995E}" presName="parTxOnly" presStyleLbl="node1" presStyleIdx="2" presStyleCnt="6">
        <dgm:presLayoutVars>
          <dgm:chMax val="0"/>
          <dgm:chPref val="0"/>
          <dgm:bulletEnabled val="1"/>
        </dgm:presLayoutVars>
      </dgm:prSet>
      <dgm:spPr/>
    </dgm:pt>
    <dgm:pt modelId="{1982A382-0BEB-4060-9687-608A72D582BE}" type="pres">
      <dgm:prSet presAssocID="{99C36B33-ACEE-4221-AEB6-69CFFEB99B24}" presName="parTxOnlySpace" presStyleCnt="0"/>
      <dgm:spPr/>
    </dgm:pt>
    <dgm:pt modelId="{48753343-60B5-412B-88ED-A512208AD70A}" type="pres">
      <dgm:prSet presAssocID="{6873A580-096B-4B00-BD15-8A9C53BFA4F9}" presName="parTxOnly" presStyleLbl="node1" presStyleIdx="3" presStyleCnt="6">
        <dgm:presLayoutVars>
          <dgm:chMax val="0"/>
          <dgm:chPref val="0"/>
          <dgm:bulletEnabled val="1"/>
        </dgm:presLayoutVars>
      </dgm:prSet>
      <dgm:spPr/>
    </dgm:pt>
    <dgm:pt modelId="{78FD7023-8525-4D2C-9569-E451031ABD05}" type="pres">
      <dgm:prSet presAssocID="{EC234951-A121-4DCA-8451-A30C61A9FD2D}" presName="parTxOnlySpace" presStyleCnt="0"/>
      <dgm:spPr/>
    </dgm:pt>
    <dgm:pt modelId="{5E119A0A-16EC-4607-A26B-691B64C0C82A}" type="pres">
      <dgm:prSet presAssocID="{5F2FB7F8-D843-4741-B62B-1B4CE984D0A1}" presName="parTxOnly" presStyleLbl="node1" presStyleIdx="4" presStyleCnt="6">
        <dgm:presLayoutVars>
          <dgm:chMax val="0"/>
          <dgm:chPref val="0"/>
          <dgm:bulletEnabled val="1"/>
        </dgm:presLayoutVars>
      </dgm:prSet>
      <dgm:spPr/>
    </dgm:pt>
    <dgm:pt modelId="{FD0CA4E6-F5E2-4031-BEB2-6014D32FFCE0}" type="pres">
      <dgm:prSet presAssocID="{3471D959-D6FD-418E-A0B0-5E9E5C85C31F}" presName="parTxOnlySpace" presStyleCnt="0"/>
      <dgm:spPr/>
    </dgm:pt>
    <dgm:pt modelId="{74E57466-89E7-4EFD-B4D9-B8AA62D4EEEC}" type="pres">
      <dgm:prSet presAssocID="{F6061C07-0ADB-4C51-9F89-0EC295B9A712}" presName="parTxOnly" presStyleLbl="node1" presStyleIdx="5" presStyleCnt="6">
        <dgm:presLayoutVars>
          <dgm:chMax val="0"/>
          <dgm:chPref val="0"/>
          <dgm:bulletEnabled val="1"/>
        </dgm:presLayoutVars>
      </dgm:prSet>
      <dgm:spPr/>
    </dgm:pt>
  </dgm:ptLst>
  <dgm:cxnLst>
    <dgm:cxn modelId="{012F4E13-F432-44B7-8BE7-693114A9C49E}" type="presOf" srcId="{0FC2BBFA-069D-4AC2-8EF8-21F44144D0A3}" destId="{91D9F6A1-56ED-4E43-8BDB-4571C39C4FAE}" srcOrd="0" destOrd="0" presId="urn:microsoft.com/office/officeart/2005/8/layout/chevron1"/>
    <dgm:cxn modelId="{19245F27-75E1-4D03-A1E6-2020F6379E0B}" srcId="{29493F36-A7D5-4AA5-BFDC-A9C87A17C4F1}" destId="{00772937-B3A3-4CBC-AB65-ECF805013D56}" srcOrd="0" destOrd="0" parTransId="{4F7E544F-3F0A-45F6-BB0C-D14A5CBE11B8}" sibTransId="{906A9737-A1D8-4654-A142-43457A15A507}"/>
    <dgm:cxn modelId="{D4EE955C-61F6-4120-A0B4-8CBD7C79F64B}" srcId="{29493F36-A7D5-4AA5-BFDC-A9C87A17C4F1}" destId="{6873A580-096B-4B00-BD15-8A9C53BFA4F9}" srcOrd="3" destOrd="0" parTransId="{FEC5E6D7-52A0-4B14-A513-99F489E619B4}" sibTransId="{EC234951-A121-4DCA-8451-A30C61A9FD2D}"/>
    <dgm:cxn modelId="{5F19DE5E-7941-498E-A205-4194917B1604}" srcId="{29493F36-A7D5-4AA5-BFDC-A9C87A17C4F1}" destId="{71DB029A-E4BB-44B5-8B58-2B4FE0EC995E}" srcOrd="2" destOrd="0" parTransId="{8730895A-52F2-4625-88F1-6DE13A2B7CBB}" sibTransId="{99C36B33-ACEE-4221-AEB6-69CFFEB99B24}"/>
    <dgm:cxn modelId="{ABAE5880-8DAC-4619-92E2-B54799FD2ED3}" srcId="{29493F36-A7D5-4AA5-BFDC-A9C87A17C4F1}" destId="{5F2FB7F8-D843-4741-B62B-1B4CE984D0A1}" srcOrd="4" destOrd="0" parTransId="{E6A4C5C8-1001-4C28-838E-C6128B844CDA}" sibTransId="{3471D959-D6FD-418E-A0B0-5E9E5C85C31F}"/>
    <dgm:cxn modelId="{43FAF784-70D0-45B1-9F3B-55BFAE3FFE64}" type="presOf" srcId="{5F2FB7F8-D843-4741-B62B-1B4CE984D0A1}" destId="{5E119A0A-16EC-4607-A26B-691B64C0C82A}" srcOrd="0" destOrd="0" presId="urn:microsoft.com/office/officeart/2005/8/layout/chevron1"/>
    <dgm:cxn modelId="{DA694786-0DBD-4450-86A2-32D6530B4F21}" type="presOf" srcId="{71DB029A-E4BB-44B5-8B58-2B4FE0EC995E}" destId="{9C332B55-0EF6-4795-BAB6-37C19B834768}" srcOrd="0" destOrd="0" presId="urn:microsoft.com/office/officeart/2005/8/layout/chevron1"/>
    <dgm:cxn modelId="{E6C2278D-7858-4114-8C70-267781E460A0}" type="presOf" srcId="{29493F36-A7D5-4AA5-BFDC-A9C87A17C4F1}" destId="{07846B1C-E174-42EE-8FF2-8108266A08C5}" srcOrd="0" destOrd="0" presId="urn:microsoft.com/office/officeart/2005/8/layout/chevron1"/>
    <dgm:cxn modelId="{4267878F-0C5D-4F2F-9DE3-1395D8DC717B}" type="presOf" srcId="{6873A580-096B-4B00-BD15-8A9C53BFA4F9}" destId="{48753343-60B5-412B-88ED-A512208AD70A}" srcOrd="0" destOrd="0" presId="urn:microsoft.com/office/officeart/2005/8/layout/chevron1"/>
    <dgm:cxn modelId="{C7317EAA-FDAB-4E4B-ABF4-E799DBC0EA06}" srcId="{29493F36-A7D5-4AA5-BFDC-A9C87A17C4F1}" destId="{F6061C07-0ADB-4C51-9F89-0EC295B9A712}" srcOrd="5" destOrd="0" parTransId="{17713D52-A51B-454E-B61E-04FBB74BE54B}" sibTransId="{A0128E7B-3467-4B37-AFA8-22100F745084}"/>
    <dgm:cxn modelId="{97CA23B9-B889-4C65-B69C-0943F49E1E33}" srcId="{29493F36-A7D5-4AA5-BFDC-A9C87A17C4F1}" destId="{0FC2BBFA-069D-4AC2-8EF8-21F44144D0A3}" srcOrd="1" destOrd="0" parTransId="{AF7723AC-757A-4D58-9766-8F8FDBA6597E}" sibTransId="{6130AC58-C8EF-4F9A-995C-023E96E85B97}"/>
    <dgm:cxn modelId="{84A950CE-47C2-438B-9372-17655E514E20}" type="presOf" srcId="{F6061C07-0ADB-4C51-9F89-0EC295B9A712}" destId="{74E57466-89E7-4EFD-B4D9-B8AA62D4EEEC}" srcOrd="0" destOrd="0" presId="urn:microsoft.com/office/officeart/2005/8/layout/chevron1"/>
    <dgm:cxn modelId="{CA948CD4-3159-4A1B-BD65-9C11AC5C5B59}" type="presOf" srcId="{00772937-B3A3-4CBC-AB65-ECF805013D56}" destId="{58746EF7-BFE2-4CC1-876E-39CA6CF9020C}" srcOrd="0" destOrd="0" presId="urn:microsoft.com/office/officeart/2005/8/layout/chevron1"/>
    <dgm:cxn modelId="{9283B45C-135D-458E-A527-7E141EF48F79}" type="presParOf" srcId="{07846B1C-E174-42EE-8FF2-8108266A08C5}" destId="{58746EF7-BFE2-4CC1-876E-39CA6CF9020C}" srcOrd="0" destOrd="0" presId="urn:microsoft.com/office/officeart/2005/8/layout/chevron1"/>
    <dgm:cxn modelId="{82DD8187-E3FC-423A-B37B-0611B7704F36}" type="presParOf" srcId="{07846B1C-E174-42EE-8FF2-8108266A08C5}" destId="{80D6947A-F7F2-4A11-AD60-DE3104C2F05F}" srcOrd="1" destOrd="0" presId="urn:microsoft.com/office/officeart/2005/8/layout/chevron1"/>
    <dgm:cxn modelId="{0CCEF7EB-E5FF-4CF1-AC98-E62A35DEBE61}" type="presParOf" srcId="{07846B1C-E174-42EE-8FF2-8108266A08C5}" destId="{91D9F6A1-56ED-4E43-8BDB-4571C39C4FAE}" srcOrd="2" destOrd="0" presId="urn:microsoft.com/office/officeart/2005/8/layout/chevron1"/>
    <dgm:cxn modelId="{5BFFDC03-6EAB-469E-973B-143D2A05F9EF}" type="presParOf" srcId="{07846B1C-E174-42EE-8FF2-8108266A08C5}" destId="{5555C714-AAC6-47CD-BADD-BD813FDE85B5}" srcOrd="3" destOrd="0" presId="urn:microsoft.com/office/officeart/2005/8/layout/chevron1"/>
    <dgm:cxn modelId="{7F72B672-0762-4AB2-8FCC-E0AAEA7AFC1A}" type="presParOf" srcId="{07846B1C-E174-42EE-8FF2-8108266A08C5}" destId="{9C332B55-0EF6-4795-BAB6-37C19B834768}" srcOrd="4" destOrd="0" presId="urn:microsoft.com/office/officeart/2005/8/layout/chevron1"/>
    <dgm:cxn modelId="{7186E919-0D20-47B2-8E8B-5A82E15495C3}" type="presParOf" srcId="{07846B1C-E174-42EE-8FF2-8108266A08C5}" destId="{1982A382-0BEB-4060-9687-608A72D582BE}" srcOrd="5" destOrd="0" presId="urn:microsoft.com/office/officeart/2005/8/layout/chevron1"/>
    <dgm:cxn modelId="{014EE9DF-64D0-4665-AE35-90E77AB3F339}" type="presParOf" srcId="{07846B1C-E174-42EE-8FF2-8108266A08C5}" destId="{48753343-60B5-412B-88ED-A512208AD70A}" srcOrd="6" destOrd="0" presId="urn:microsoft.com/office/officeart/2005/8/layout/chevron1"/>
    <dgm:cxn modelId="{490F7FA5-4E7F-407B-ADF0-EF57542B8596}" type="presParOf" srcId="{07846B1C-E174-42EE-8FF2-8108266A08C5}" destId="{78FD7023-8525-4D2C-9569-E451031ABD05}" srcOrd="7" destOrd="0" presId="urn:microsoft.com/office/officeart/2005/8/layout/chevron1"/>
    <dgm:cxn modelId="{E2AA60A1-0A7E-46C6-8816-28F6D2B65F1A}" type="presParOf" srcId="{07846B1C-E174-42EE-8FF2-8108266A08C5}" destId="{5E119A0A-16EC-4607-A26B-691B64C0C82A}" srcOrd="8" destOrd="0" presId="urn:microsoft.com/office/officeart/2005/8/layout/chevron1"/>
    <dgm:cxn modelId="{5C38E4B9-1D5F-4E53-8529-DE0EB00D368F}" type="presParOf" srcId="{07846B1C-E174-42EE-8FF2-8108266A08C5}" destId="{FD0CA4E6-F5E2-4031-BEB2-6014D32FFCE0}" srcOrd="9" destOrd="0" presId="urn:microsoft.com/office/officeart/2005/8/layout/chevron1"/>
    <dgm:cxn modelId="{26205C7F-16C6-49A6-903E-A06E548889BF}" type="presParOf" srcId="{07846B1C-E174-42EE-8FF2-8108266A08C5}" destId="{74E57466-89E7-4EFD-B4D9-B8AA62D4EEEC}" srcOrd="10" destOrd="0" presId="urn:microsoft.com/office/officeart/2005/8/layout/chevro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493F36-A7D5-4AA5-BFDC-A9C87A17C4F1}" type="doc">
      <dgm:prSet loTypeId="urn:microsoft.com/office/officeart/2005/8/layout/chevron1" loCatId="process" qsTypeId="urn:microsoft.com/office/officeart/2005/8/quickstyle/simple1" qsCatId="simple" csTypeId="urn:microsoft.com/office/officeart/2005/8/colors/accent0_3" csCatId="mainScheme" phldr="1"/>
      <dgm:spPr/>
    </dgm:pt>
    <dgm:pt modelId="{00772937-B3A3-4CBC-AB65-ECF805013D56}">
      <dgm:prSet phldrT="[Text]"/>
      <dgm:spPr>
        <a:solidFill>
          <a:schemeClr val="bg2">
            <a:lumMod val="90000"/>
          </a:schemeClr>
        </a:solidFill>
      </dgm:spPr>
      <dgm:t>
        <a:bodyPr/>
        <a:lstStyle/>
        <a:p>
          <a:r>
            <a:rPr lang="en-US" dirty="0"/>
            <a:t>Preparation</a:t>
          </a:r>
        </a:p>
      </dgm:t>
    </dgm:pt>
    <dgm:pt modelId="{4F7E544F-3F0A-45F6-BB0C-D14A5CBE11B8}" type="parTrans" cxnId="{19245F27-75E1-4D03-A1E6-2020F6379E0B}">
      <dgm:prSet/>
      <dgm:spPr/>
      <dgm:t>
        <a:bodyPr/>
        <a:lstStyle/>
        <a:p>
          <a:endParaRPr lang="en-US"/>
        </a:p>
      </dgm:t>
    </dgm:pt>
    <dgm:pt modelId="{906A9737-A1D8-4654-A142-43457A15A507}" type="sibTrans" cxnId="{19245F27-75E1-4D03-A1E6-2020F6379E0B}">
      <dgm:prSet/>
      <dgm:spPr/>
      <dgm:t>
        <a:bodyPr/>
        <a:lstStyle/>
        <a:p>
          <a:endParaRPr lang="en-US"/>
        </a:p>
      </dgm:t>
    </dgm:pt>
    <dgm:pt modelId="{0FC2BBFA-069D-4AC2-8EF8-21F44144D0A3}">
      <dgm:prSet phldrT="[Text]"/>
      <dgm:spPr/>
      <dgm:t>
        <a:bodyPr/>
        <a:lstStyle/>
        <a:p>
          <a:r>
            <a:rPr lang="en-US" dirty="0"/>
            <a:t>Idea generation</a:t>
          </a:r>
        </a:p>
      </dgm:t>
    </dgm:pt>
    <dgm:pt modelId="{AF7723AC-757A-4D58-9766-8F8FDBA6597E}" type="parTrans" cxnId="{97CA23B9-B889-4C65-B69C-0943F49E1E33}">
      <dgm:prSet/>
      <dgm:spPr/>
      <dgm:t>
        <a:bodyPr/>
        <a:lstStyle/>
        <a:p>
          <a:endParaRPr lang="en-US"/>
        </a:p>
      </dgm:t>
    </dgm:pt>
    <dgm:pt modelId="{6130AC58-C8EF-4F9A-995C-023E96E85B97}" type="sibTrans" cxnId="{97CA23B9-B889-4C65-B69C-0943F49E1E33}">
      <dgm:prSet/>
      <dgm:spPr/>
      <dgm:t>
        <a:bodyPr/>
        <a:lstStyle/>
        <a:p>
          <a:endParaRPr lang="en-US"/>
        </a:p>
      </dgm:t>
    </dgm:pt>
    <dgm:pt modelId="{71DB029A-E4BB-44B5-8B58-2B4FE0EC995E}">
      <dgm:prSet phldrT="[Text]"/>
      <dgm:spPr/>
      <dgm:t>
        <a:bodyPr/>
        <a:lstStyle/>
        <a:p>
          <a:r>
            <a:rPr lang="en-US" dirty="0"/>
            <a:t>Organization</a:t>
          </a:r>
        </a:p>
      </dgm:t>
    </dgm:pt>
    <dgm:pt modelId="{8730895A-52F2-4625-88F1-6DE13A2B7CBB}" type="parTrans" cxnId="{5F19DE5E-7941-498E-A205-4194917B1604}">
      <dgm:prSet/>
      <dgm:spPr/>
      <dgm:t>
        <a:bodyPr/>
        <a:lstStyle/>
        <a:p>
          <a:endParaRPr lang="en-US"/>
        </a:p>
      </dgm:t>
    </dgm:pt>
    <dgm:pt modelId="{99C36B33-ACEE-4221-AEB6-69CFFEB99B24}" type="sibTrans" cxnId="{5F19DE5E-7941-498E-A205-4194917B1604}">
      <dgm:prSet/>
      <dgm:spPr/>
      <dgm:t>
        <a:bodyPr/>
        <a:lstStyle/>
        <a:p>
          <a:endParaRPr lang="en-US"/>
        </a:p>
      </dgm:t>
    </dgm:pt>
    <dgm:pt modelId="{6873A580-096B-4B00-BD15-8A9C53BFA4F9}">
      <dgm:prSet phldrT="[Text]"/>
      <dgm:spPr>
        <a:solidFill>
          <a:schemeClr val="bg2">
            <a:lumMod val="90000"/>
          </a:schemeClr>
        </a:solidFill>
      </dgm:spPr>
      <dgm:t>
        <a:bodyPr/>
        <a:lstStyle/>
        <a:p>
          <a:r>
            <a:rPr lang="en-US" dirty="0"/>
            <a:t>Visual representation</a:t>
          </a:r>
        </a:p>
      </dgm:t>
    </dgm:pt>
    <dgm:pt modelId="{FEC5E6D7-52A0-4B14-A513-99F489E619B4}" type="parTrans" cxnId="{D4EE955C-61F6-4120-A0B4-8CBD7C79F64B}">
      <dgm:prSet/>
      <dgm:spPr/>
      <dgm:t>
        <a:bodyPr/>
        <a:lstStyle/>
        <a:p>
          <a:endParaRPr lang="en-US"/>
        </a:p>
      </dgm:t>
    </dgm:pt>
    <dgm:pt modelId="{EC234951-A121-4DCA-8451-A30C61A9FD2D}" type="sibTrans" cxnId="{D4EE955C-61F6-4120-A0B4-8CBD7C79F64B}">
      <dgm:prSet/>
      <dgm:spPr/>
      <dgm:t>
        <a:bodyPr/>
        <a:lstStyle/>
        <a:p>
          <a:endParaRPr lang="en-US"/>
        </a:p>
      </dgm:t>
    </dgm:pt>
    <dgm:pt modelId="{5F2FB7F8-D843-4741-B62B-1B4CE984D0A1}">
      <dgm:prSet phldrT="[Text]"/>
      <dgm:spPr>
        <a:solidFill>
          <a:schemeClr val="bg2">
            <a:lumMod val="90000"/>
          </a:schemeClr>
        </a:solidFill>
      </dgm:spPr>
      <dgm:t>
        <a:bodyPr/>
        <a:lstStyle/>
        <a:p>
          <a:r>
            <a:rPr lang="en-US" dirty="0"/>
            <a:t>Interpretation</a:t>
          </a:r>
        </a:p>
      </dgm:t>
    </dgm:pt>
    <dgm:pt modelId="{E6A4C5C8-1001-4C28-838E-C6128B844CDA}" type="parTrans" cxnId="{ABAE5880-8DAC-4619-92E2-B54799FD2ED3}">
      <dgm:prSet/>
      <dgm:spPr/>
      <dgm:t>
        <a:bodyPr/>
        <a:lstStyle/>
        <a:p>
          <a:endParaRPr lang="en-US"/>
        </a:p>
      </dgm:t>
    </dgm:pt>
    <dgm:pt modelId="{3471D959-D6FD-418E-A0B0-5E9E5C85C31F}" type="sibTrans" cxnId="{ABAE5880-8DAC-4619-92E2-B54799FD2ED3}">
      <dgm:prSet/>
      <dgm:spPr/>
      <dgm:t>
        <a:bodyPr/>
        <a:lstStyle/>
        <a:p>
          <a:endParaRPr lang="en-US"/>
        </a:p>
      </dgm:t>
    </dgm:pt>
    <dgm:pt modelId="{F6061C07-0ADB-4C51-9F89-0EC295B9A712}">
      <dgm:prSet phldrT="[Text]"/>
      <dgm:spPr>
        <a:solidFill>
          <a:schemeClr val="bg2">
            <a:lumMod val="90000"/>
          </a:schemeClr>
        </a:solidFill>
      </dgm:spPr>
      <dgm:t>
        <a:bodyPr/>
        <a:lstStyle/>
        <a:p>
          <a:r>
            <a:rPr lang="en-US" dirty="0"/>
            <a:t>Utilization</a:t>
          </a:r>
        </a:p>
      </dgm:t>
    </dgm:pt>
    <dgm:pt modelId="{17713D52-A51B-454E-B61E-04FBB74BE54B}" type="parTrans" cxnId="{C7317EAA-FDAB-4E4B-ABF4-E799DBC0EA06}">
      <dgm:prSet/>
      <dgm:spPr/>
      <dgm:t>
        <a:bodyPr/>
        <a:lstStyle/>
        <a:p>
          <a:endParaRPr lang="en-US"/>
        </a:p>
      </dgm:t>
    </dgm:pt>
    <dgm:pt modelId="{A0128E7B-3467-4B37-AFA8-22100F745084}" type="sibTrans" cxnId="{C7317EAA-FDAB-4E4B-ABF4-E799DBC0EA06}">
      <dgm:prSet/>
      <dgm:spPr/>
      <dgm:t>
        <a:bodyPr/>
        <a:lstStyle/>
        <a:p>
          <a:endParaRPr lang="en-US"/>
        </a:p>
      </dgm:t>
    </dgm:pt>
    <dgm:pt modelId="{07846B1C-E174-42EE-8FF2-8108266A08C5}" type="pres">
      <dgm:prSet presAssocID="{29493F36-A7D5-4AA5-BFDC-A9C87A17C4F1}" presName="Name0" presStyleCnt="0">
        <dgm:presLayoutVars>
          <dgm:dir/>
          <dgm:animLvl val="lvl"/>
          <dgm:resizeHandles val="exact"/>
        </dgm:presLayoutVars>
      </dgm:prSet>
      <dgm:spPr/>
    </dgm:pt>
    <dgm:pt modelId="{58746EF7-BFE2-4CC1-876E-39CA6CF9020C}" type="pres">
      <dgm:prSet presAssocID="{00772937-B3A3-4CBC-AB65-ECF805013D56}" presName="parTxOnly" presStyleLbl="node1" presStyleIdx="0" presStyleCnt="6">
        <dgm:presLayoutVars>
          <dgm:chMax val="0"/>
          <dgm:chPref val="0"/>
          <dgm:bulletEnabled val="1"/>
        </dgm:presLayoutVars>
      </dgm:prSet>
      <dgm:spPr/>
    </dgm:pt>
    <dgm:pt modelId="{80D6947A-F7F2-4A11-AD60-DE3104C2F05F}" type="pres">
      <dgm:prSet presAssocID="{906A9737-A1D8-4654-A142-43457A15A507}" presName="parTxOnlySpace" presStyleCnt="0"/>
      <dgm:spPr/>
    </dgm:pt>
    <dgm:pt modelId="{91D9F6A1-56ED-4E43-8BDB-4571C39C4FAE}" type="pres">
      <dgm:prSet presAssocID="{0FC2BBFA-069D-4AC2-8EF8-21F44144D0A3}" presName="parTxOnly" presStyleLbl="node1" presStyleIdx="1" presStyleCnt="6">
        <dgm:presLayoutVars>
          <dgm:chMax val="0"/>
          <dgm:chPref val="0"/>
          <dgm:bulletEnabled val="1"/>
        </dgm:presLayoutVars>
      </dgm:prSet>
      <dgm:spPr/>
    </dgm:pt>
    <dgm:pt modelId="{5555C714-AAC6-47CD-BADD-BD813FDE85B5}" type="pres">
      <dgm:prSet presAssocID="{6130AC58-C8EF-4F9A-995C-023E96E85B97}" presName="parTxOnlySpace" presStyleCnt="0"/>
      <dgm:spPr/>
    </dgm:pt>
    <dgm:pt modelId="{9C332B55-0EF6-4795-BAB6-37C19B834768}" type="pres">
      <dgm:prSet presAssocID="{71DB029A-E4BB-44B5-8B58-2B4FE0EC995E}" presName="parTxOnly" presStyleLbl="node1" presStyleIdx="2" presStyleCnt="6">
        <dgm:presLayoutVars>
          <dgm:chMax val="0"/>
          <dgm:chPref val="0"/>
          <dgm:bulletEnabled val="1"/>
        </dgm:presLayoutVars>
      </dgm:prSet>
      <dgm:spPr/>
    </dgm:pt>
    <dgm:pt modelId="{1982A382-0BEB-4060-9687-608A72D582BE}" type="pres">
      <dgm:prSet presAssocID="{99C36B33-ACEE-4221-AEB6-69CFFEB99B24}" presName="parTxOnlySpace" presStyleCnt="0"/>
      <dgm:spPr/>
    </dgm:pt>
    <dgm:pt modelId="{48753343-60B5-412B-88ED-A512208AD70A}" type="pres">
      <dgm:prSet presAssocID="{6873A580-096B-4B00-BD15-8A9C53BFA4F9}" presName="parTxOnly" presStyleLbl="node1" presStyleIdx="3" presStyleCnt="6">
        <dgm:presLayoutVars>
          <dgm:chMax val="0"/>
          <dgm:chPref val="0"/>
          <dgm:bulletEnabled val="1"/>
        </dgm:presLayoutVars>
      </dgm:prSet>
      <dgm:spPr/>
    </dgm:pt>
    <dgm:pt modelId="{78FD7023-8525-4D2C-9569-E451031ABD05}" type="pres">
      <dgm:prSet presAssocID="{EC234951-A121-4DCA-8451-A30C61A9FD2D}" presName="parTxOnlySpace" presStyleCnt="0"/>
      <dgm:spPr/>
    </dgm:pt>
    <dgm:pt modelId="{5E119A0A-16EC-4607-A26B-691B64C0C82A}" type="pres">
      <dgm:prSet presAssocID="{5F2FB7F8-D843-4741-B62B-1B4CE984D0A1}" presName="parTxOnly" presStyleLbl="node1" presStyleIdx="4" presStyleCnt="6">
        <dgm:presLayoutVars>
          <dgm:chMax val="0"/>
          <dgm:chPref val="0"/>
          <dgm:bulletEnabled val="1"/>
        </dgm:presLayoutVars>
      </dgm:prSet>
      <dgm:spPr/>
    </dgm:pt>
    <dgm:pt modelId="{FD0CA4E6-F5E2-4031-BEB2-6014D32FFCE0}" type="pres">
      <dgm:prSet presAssocID="{3471D959-D6FD-418E-A0B0-5E9E5C85C31F}" presName="parTxOnlySpace" presStyleCnt="0"/>
      <dgm:spPr/>
    </dgm:pt>
    <dgm:pt modelId="{74E57466-89E7-4EFD-B4D9-B8AA62D4EEEC}" type="pres">
      <dgm:prSet presAssocID="{F6061C07-0ADB-4C51-9F89-0EC295B9A712}" presName="parTxOnly" presStyleLbl="node1" presStyleIdx="5" presStyleCnt="6">
        <dgm:presLayoutVars>
          <dgm:chMax val="0"/>
          <dgm:chPref val="0"/>
          <dgm:bulletEnabled val="1"/>
        </dgm:presLayoutVars>
      </dgm:prSet>
      <dgm:spPr/>
    </dgm:pt>
  </dgm:ptLst>
  <dgm:cxnLst>
    <dgm:cxn modelId="{012F4E13-F432-44B7-8BE7-693114A9C49E}" type="presOf" srcId="{0FC2BBFA-069D-4AC2-8EF8-21F44144D0A3}" destId="{91D9F6A1-56ED-4E43-8BDB-4571C39C4FAE}" srcOrd="0" destOrd="0" presId="urn:microsoft.com/office/officeart/2005/8/layout/chevron1"/>
    <dgm:cxn modelId="{19245F27-75E1-4D03-A1E6-2020F6379E0B}" srcId="{29493F36-A7D5-4AA5-BFDC-A9C87A17C4F1}" destId="{00772937-B3A3-4CBC-AB65-ECF805013D56}" srcOrd="0" destOrd="0" parTransId="{4F7E544F-3F0A-45F6-BB0C-D14A5CBE11B8}" sibTransId="{906A9737-A1D8-4654-A142-43457A15A507}"/>
    <dgm:cxn modelId="{D4EE955C-61F6-4120-A0B4-8CBD7C79F64B}" srcId="{29493F36-A7D5-4AA5-BFDC-A9C87A17C4F1}" destId="{6873A580-096B-4B00-BD15-8A9C53BFA4F9}" srcOrd="3" destOrd="0" parTransId="{FEC5E6D7-52A0-4B14-A513-99F489E619B4}" sibTransId="{EC234951-A121-4DCA-8451-A30C61A9FD2D}"/>
    <dgm:cxn modelId="{5F19DE5E-7941-498E-A205-4194917B1604}" srcId="{29493F36-A7D5-4AA5-BFDC-A9C87A17C4F1}" destId="{71DB029A-E4BB-44B5-8B58-2B4FE0EC995E}" srcOrd="2" destOrd="0" parTransId="{8730895A-52F2-4625-88F1-6DE13A2B7CBB}" sibTransId="{99C36B33-ACEE-4221-AEB6-69CFFEB99B24}"/>
    <dgm:cxn modelId="{ABAE5880-8DAC-4619-92E2-B54799FD2ED3}" srcId="{29493F36-A7D5-4AA5-BFDC-A9C87A17C4F1}" destId="{5F2FB7F8-D843-4741-B62B-1B4CE984D0A1}" srcOrd="4" destOrd="0" parTransId="{E6A4C5C8-1001-4C28-838E-C6128B844CDA}" sibTransId="{3471D959-D6FD-418E-A0B0-5E9E5C85C31F}"/>
    <dgm:cxn modelId="{43FAF784-70D0-45B1-9F3B-55BFAE3FFE64}" type="presOf" srcId="{5F2FB7F8-D843-4741-B62B-1B4CE984D0A1}" destId="{5E119A0A-16EC-4607-A26B-691B64C0C82A}" srcOrd="0" destOrd="0" presId="urn:microsoft.com/office/officeart/2005/8/layout/chevron1"/>
    <dgm:cxn modelId="{DA694786-0DBD-4450-86A2-32D6530B4F21}" type="presOf" srcId="{71DB029A-E4BB-44B5-8B58-2B4FE0EC995E}" destId="{9C332B55-0EF6-4795-BAB6-37C19B834768}" srcOrd="0" destOrd="0" presId="urn:microsoft.com/office/officeart/2005/8/layout/chevron1"/>
    <dgm:cxn modelId="{E6C2278D-7858-4114-8C70-267781E460A0}" type="presOf" srcId="{29493F36-A7D5-4AA5-BFDC-A9C87A17C4F1}" destId="{07846B1C-E174-42EE-8FF2-8108266A08C5}" srcOrd="0" destOrd="0" presId="urn:microsoft.com/office/officeart/2005/8/layout/chevron1"/>
    <dgm:cxn modelId="{4267878F-0C5D-4F2F-9DE3-1395D8DC717B}" type="presOf" srcId="{6873A580-096B-4B00-BD15-8A9C53BFA4F9}" destId="{48753343-60B5-412B-88ED-A512208AD70A}" srcOrd="0" destOrd="0" presId="urn:microsoft.com/office/officeart/2005/8/layout/chevron1"/>
    <dgm:cxn modelId="{C7317EAA-FDAB-4E4B-ABF4-E799DBC0EA06}" srcId="{29493F36-A7D5-4AA5-BFDC-A9C87A17C4F1}" destId="{F6061C07-0ADB-4C51-9F89-0EC295B9A712}" srcOrd="5" destOrd="0" parTransId="{17713D52-A51B-454E-B61E-04FBB74BE54B}" sibTransId="{A0128E7B-3467-4B37-AFA8-22100F745084}"/>
    <dgm:cxn modelId="{97CA23B9-B889-4C65-B69C-0943F49E1E33}" srcId="{29493F36-A7D5-4AA5-BFDC-A9C87A17C4F1}" destId="{0FC2BBFA-069D-4AC2-8EF8-21F44144D0A3}" srcOrd="1" destOrd="0" parTransId="{AF7723AC-757A-4D58-9766-8F8FDBA6597E}" sibTransId="{6130AC58-C8EF-4F9A-995C-023E96E85B97}"/>
    <dgm:cxn modelId="{84A950CE-47C2-438B-9372-17655E514E20}" type="presOf" srcId="{F6061C07-0ADB-4C51-9F89-0EC295B9A712}" destId="{74E57466-89E7-4EFD-B4D9-B8AA62D4EEEC}" srcOrd="0" destOrd="0" presId="urn:microsoft.com/office/officeart/2005/8/layout/chevron1"/>
    <dgm:cxn modelId="{CA948CD4-3159-4A1B-BD65-9C11AC5C5B59}" type="presOf" srcId="{00772937-B3A3-4CBC-AB65-ECF805013D56}" destId="{58746EF7-BFE2-4CC1-876E-39CA6CF9020C}" srcOrd="0" destOrd="0" presId="urn:microsoft.com/office/officeart/2005/8/layout/chevron1"/>
    <dgm:cxn modelId="{9283B45C-135D-458E-A527-7E141EF48F79}" type="presParOf" srcId="{07846B1C-E174-42EE-8FF2-8108266A08C5}" destId="{58746EF7-BFE2-4CC1-876E-39CA6CF9020C}" srcOrd="0" destOrd="0" presId="urn:microsoft.com/office/officeart/2005/8/layout/chevron1"/>
    <dgm:cxn modelId="{82DD8187-E3FC-423A-B37B-0611B7704F36}" type="presParOf" srcId="{07846B1C-E174-42EE-8FF2-8108266A08C5}" destId="{80D6947A-F7F2-4A11-AD60-DE3104C2F05F}" srcOrd="1" destOrd="0" presId="urn:microsoft.com/office/officeart/2005/8/layout/chevron1"/>
    <dgm:cxn modelId="{0CCEF7EB-E5FF-4CF1-AC98-E62A35DEBE61}" type="presParOf" srcId="{07846B1C-E174-42EE-8FF2-8108266A08C5}" destId="{91D9F6A1-56ED-4E43-8BDB-4571C39C4FAE}" srcOrd="2" destOrd="0" presId="urn:microsoft.com/office/officeart/2005/8/layout/chevron1"/>
    <dgm:cxn modelId="{5BFFDC03-6EAB-469E-973B-143D2A05F9EF}" type="presParOf" srcId="{07846B1C-E174-42EE-8FF2-8108266A08C5}" destId="{5555C714-AAC6-47CD-BADD-BD813FDE85B5}" srcOrd="3" destOrd="0" presId="urn:microsoft.com/office/officeart/2005/8/layout/chevron1"/>
    <dgm:cxn modelId="{7F72B672-0762-4AB2-8FCC-E0AAEA7AFC1A}" type="presParOf" srcId="{07846B1C-E174-42EE-8FF2-8108266A08C5}" destId="{9C332B55-0EF6-4795-BAB6-37C19B834768}" srcOrd="4" destOrd="0" presId="urn:microsoft.com/office/officeart/2005/8/layout/chevron1"/>
    <dgm:cxn modelId="{7186E919-0D20-47B2-8E8B-5A82E15495C3}" type="presParOf" srcId="{07846B1C-E174-42EE-8FF2-8108266A08C5}" destId="{1982A382-0BEB-4060-9687-608A72D582BE}" srcOrd="5" destOrd="0" presId="urn:microsoft.com/office/officeart/2005/8/layout/chevron1"/>
    <dgm:cxn modelId="{014EE9DF-64D0-4665-AE35-90E77AB3F339}" type="presParOf" srcId="{07846B1C-E174-42EE-8FF2-8108266A08C5}" destId="{48753343-60B5-412B-88ED-A512208AD70A}" srcOrd="6" destOrd="0" presId="urn:microsoft.com/office/officeart/2005/8/layout/chevron1"/>
    <dgm:cxn modelId="{490F7FA5-4E7F-407B-ADF0-EF57542B8596}" type="presParOf" srcId="{07846B1C-E174-42EE-8FF2-8108266A08C5}" destId="{78FD7023-8525-4D2C-9569-E451031ABD05}" srcOrd="7" destOrd="0" presId="urn:microsoft.com/office/officeart/2005/8/layout/chevron1"/>
    <dgm:cxn modelId="{E2AA60A1-0A7E-46C6-8816-28F6D2B65F1A}" type="presParOf" srcId="{07846B1C-E174-42EE-8FF2-8108266A08C5}" destId="{5E119A0A-16EC-4607-A26B-691B64C0C82A}" srcOrd="8" destOrd="0" presId="urn:microsoft.com/office/officeart/2005/8/layout/chevron1"/>
    <dgm:cxn modelId="{5C38E4B9-1D5F-4E53-8529-DE0EB00D368F}" type="presParOf" srcId="{07846B1C-E174-42EE-8FF2-8108266A08C5}" destId="{FD0CA4E6-F5E2-4031-BEB2-6014D32FFCE0}" srcOrd="9" destOrd="0" presId="urn:microsoft.com/office/officeart/2005/8/layout/chevron1"/>
    <dgm:cxn modelId="{26205C7F-16C6-49A6-903E-A06E548889BF}" type="presParOf" srcId="{07846B1C-E174-42EE-8FF2-8108266A08C5}" destId="{74E57466-89E7-4EFD-B4D9-B8AA62D4EEEC}" srcOrd="1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493F36-A7D5-4AA5-BFDC-A9C87A17C4F1}" type="doc">
      <dgm:prSet loTypeId="urn:microsoft.com/office/officeart/2005/8/layout/chevron1" loCatId="process" qsTypeId="urn:microsoft.com/office/officeart/2005/8/quickstyle/simple1" qsCatId="simple" csTypeId="urn:microsoft.com/office/officeart/2005/8/colors/accent0_3" csCatId="mainScheme" phldr="1"/>
      <dgm:spPr/>
    </dgm:pt>
    <dgm:pt modelId="{00772937-B3A3-4CBC-AB65-ECF805013D56}">
      <dgm:prSet phldrT="[Text]"/>
      <dgm:spPr>
        <a:solidFill>
          <a:schemeClr val="bg2">
            <a:lumMod val="90000"/>
          </a:schemeClr>
        </a:solidFill>
      </dgm:spPr>
      <dgm:t>
        <a:bodyPr/>
        <a:lstStyle/>
        <a:p>
          <a:r>
            <a:rPr lang="en-US" dirty="0"/>
            <a:t>Preparation</a:t>
          </a:r>
        </a:p>
      </dgm:t>
    </dgm:pt>
    <dgm:pt modelId="{4F7E544F-3F0A-45F6-BB0C-D14A5CBE11B8}" type="parTrans" cxnId="{19245F27-75E1-4D03-A1E6-2020F6379E0B}">
      <dgm:prSet/>
      <dgm:spPr/>
      <dgm:t>
        <a:bodyPr/>
        <a:lstStyle/>
        <a:p>
          <a:endParaRPr lang="en-US"/>
        </a:p>
      </dgm:t>
    </dgm:pt>
    <dgm:pt modelId="{906A9737-A1D8-4654-A142-43457A15A507}" type="sibTrans" cxnId="{19245F27-75E1-4D03-A1E6-2020F6379E0B}">
      <dgm:prSet/>
      <dgm:spPr/>
      <dgm:t>
        <a:bodyPr/>
        <a:lstStyle/>
        <a:p>
          <a:endParaRPr lang="en-US"/>
        </a:p>
      </dgm:t>
    </dgm:pt>
    <dgm:pt modelId="{0FC2BBFA-069D-4AC2-8EF8-21F44144D0A3}">
      <dgm:prSet phldrT="[Text]"/>
      <dgm:spPr>
        <a:solidFill>
          <a:schemeClr val="bg2">
            <a:lumMod val="90000"/>
          </a:schemeClr>
        </a:solidFill>
      </dgm:spPr>
      <dgm:t>
        <a:bodyPr/>
        <a:lstStyle/>
        <a:p>
          <a:r>
            <a:rPr lang="en-US" dirty="0"/>
            <a:t>Idea generation</a:t>
          </a:r>
        </a:p>
      </dgm:t>
    </dgm:pt>
    <dgm:pt modelId="{AF7723AC-757A-4D58-9766-8F8FDBA6597E}" type="parTrans" cxnId="{97CA23B9-B889-4C65-B69C-0943F49E1E33}">
      <dgm:prSet/>
      <dgm:spPr/>
      <dgm:t>
        <a:bodyPr/>
        <a:lstStyle/>
        <a:p>
          <a:endParaRPr lang="en-US"/>
        </a:p>
      </dgm:t>
    </dgm:pt>
    <dgm:pt modelId="{6130AC58-C8EF-4F9A-995C-023E96E85B97}" type="sibTrans" cxnId="{97CA23B9-B889-4C65-B69C-0943F49E1E33}">
      <dgm:prSet/>
      <dgm:spPr/>
      <dgm:t>
        <a:bodyPr/>
        <a:lstStyle/>
        <a:p>
          <a:endParaRPr lang="en-US"/>
        </a:p>
      </dgm:t>
    </dgm:pt>
    <dgm:pt modelId="{71DB029A-E4BB-44B5-8B58-2B4FE0EC995E}">
      <dgm:prSet phldrT="[Text]"/>
      <dgm:spPr>
        <a:solidFill>
          <a:schemeClr val="bg2">
            <a:lumMod val="90000"/>
          </a:schemeClr>
        </a:solidFill>
      </dgm:spPr>
      <dgm:t>
        <a:bodyPr/>
        <a:lstStyle/>
        <a:p>
          <a:r>
            <a:rPr lang="en-US" dirty="0"/>
            <a:t>Organization</a:t>
          </a:r>
        </a:p>
      </dgm:t>
    </dgm:pt>
    <dgm:pt modelId="{8730895A-52F2-4625-88F1-6DE13A2B7CBB}" type="parTrans" cxnId="{5F19DE5E-7941-498E-A205-4194917B1604}">
      <dgm:prSet/>
      <dgm:spPr/>
      <dgm:t>
        <a:bodyPr/>
        <a:lstStyle/>
        <a:p>
          <a:endParaRPr lang="en-US"/>
        </a:p>
      </dgm:t>
    </dgm:pt>
    <dgm:pt modelId="{99C36B33-ACEE-4221-AEB6-69CFFEB99B24}" type="sibTrans" cxnId="{5F19DE5E-7941-498E-A205-4194917B1604}">
      <dgm:prSet/>
      <dgm:spPr/>
      <dgm:t>
        <a:bodyPr/>
        <a:lstStyle/>
        <a:p>
          <a:endParaRPr lang="en-US"/>
        </a:p>
      </dgm:t>
    </dgm:pt>
    <dgm:pt modelId="{6873A580-096B-4B00-BD15-8A9C53BFA4F9}">
      <dgm:prSet phldrT="[Text]"/>
      <dgm:spPr>
        <a:solidFill>
          <a:schemeClr val="tx2"/>
        </a:solidFill>
      </dgm:spPr>
      <dgm:t>
        <a:bodyPr/>
        <a:lstStyle/>
        <a:p>
          <a:r>
            <a:rPr lang="en-US" dirty="0"/>
            <a:t>Visual representation</a:t>
          </a:r>
        </a:p>
      </dgm:t>
    </dgm:pt>
    <dgm:pt modelId="{FEC5E6D7-52A0-4B14-A513-99F489E619B4}" type="parTrans" cxnId="{D4EE955C-61F6-4120-A0B4-8CBD7C79F64B}">
      <dgm:prSet/>
      <dgm:spPr/>
      <dgm:t>
        <a:bodyPr/>
        <a:lstStyle/>
        <a:p>
          <a:endParaRPr lang="en-US"/>
        </a:p>
      </dgm:t>
    </dgm:pt>
    <dgm:pt modelId="{EC234951-A121-4DCA-8451-A30C61A9FD2D}" type="sibTrans" cxnId="{D4EE955C-61F6-4120-A0B4-8CBD7C79F64B}">
      <dgm:prSet/>
      <dgm:spPr/>
      <dgm:t>
        <a:bodyPr/>
        <a:lstStyle/>
        <a:p>
          <a:endParaRPr lang="en-US"/>
        </a:p>
      </dgm:t>
    </dgm:pt>
    <dgm:pt modelId="{5F2FB7F8-D843-4741-B62B-1B4CE984D0A1}">
      <dgm:prSet phldrT="[Text]"/>
      <dgm:spPr>
        <a:solidFill>
          <a:schemeClr val="tx2"/>
        </a:solidFill>
      </dgm:spPr>
      <dgm:t>
        <a:bodyPr/>
        <a:lstStyle/>
        <a:p>
          <a:r>
            <a:rPr lang="en-US" dirty="0"/>
            <a:t>Interpretation</a:t>
          </a:r>
        </a:p>
      </dgm:t>
    </dgm:pt>
    <dgm:pt modelId="{E6A4C5C8-1001-4C28-838E-C6128B844CDA}" type="parTrans" cxnId="{ABAE5880-8DAC-4619-92E2-B54799FD2ED3}">
      <dgm:prSet/>
      <dgm:spPr/>
      <dgm:t>
        <a:bodyPr/>
        <a:lstStyle/>
        <a:p>
          <a:endParaRPr lang="en-US"/>
        </a:p>
      </dgm:t>
    </dgm:pt>
    <dgm:pt modelId="{3471D959-D6FD-418E-A0B0-5E9E5C85C31F}" type="sibTrans" cxnId="{ABAE5880-8DAC-4619-92E2-B54799FD2ED3}">
      <dgm:prSet/>
      <dgm:spPr/>
      <dgm:t>
        <a:bodyPr/>
        <a:lstStyle/>
        <a:p>
          <a:endParaRPr lang="en-US"/>
        </a:p>
      </dgm:t>
    </dgm:pt>
    <dgm:pt modelId="{F6061C07-0ADB-4C51-9F89-0EC295B9A712}">
      <dgm:prSet phldrT="[Text]"/>
      <dgm:spPr>
        <a:solidFill>
          <a:schemeClr val="bg2">
            <a:lumMod val="90000"/>
          </a:schemeClr>
        </a:solidFill>
      </dgm:spPr>
      <dgm:t>
        <a:bodyPr/>
        <a:lstStyle/>
        <a:p>
          <a:r>
            <a:rPr lang="en-US" dirty="0"/>
            <a:t>Utilization</a:t>
          </a:r>
        </a:p>
      </dgm:t>
    </dgm:pt>
    <dgm:pt modelId="{17713D52-A51B-454E-B61E-04FBB74BE54B}" type="parTrans" cxnId="{C7317EAA-FDAB-4E4B-ABF4-E799DBC0EA06}">
      <dgm:prSet/>
      <dgm:spPr/>
      <dgm:t>
        <a:bodyPr/>
        <a:lstStyle/>
        <a:p>
          <a:endParaRPr lang="en-US"/>
        </a:p>
      </dgm:t>
    </dgm:pt>
    <dgm:pt modelId="{A0128E7B-3467-4B37-AFA8-22100F745084}" type="sibTrans" cxnId="{C7317EAA-FDAB-4E4B-ABF4-E799DBC0EA06}">
      <dgm:prSet/>
      <dgm:spPr/>
      <dgm:t>
        <a:bodyPr/>
        <a:lstStyle/>
        <a:p>
          <a:endParaRPr lang="en-US"/>
        </a:p>
      </dgm:t>
    </dgm:pt>
    <dgm:pt modelId="{07846B1C-E174-42EE-8FF2-8108266A08C5}" type="pres">
      <dgm:prSet presAssocID="{29493F36-A7D5-4AA5-BFDC-A9C87A17C4F1}" presName="Name0" presStyleCnt="0">
        <dgm:presLayoutVars>
          <dgm:dir/>
          <dgm:animLvl val="lvl"/>
          <dgm:resizeHandles val="exact"/>
        </dgm:presLayoutVars>
      </dgm:prSet>
      <dgm:spPr/>
    </dgm:pt>
    <dgm:pt modelId="{58746EF7-BFE2-4CC1-876E-39CA6CF9020C}" type="pres">
      <dgm:prSet presAssocID="{00772937-B3A3-4CBC-AB65-ECF805013D56}" presName="parTxOnly" presStyleLbl="node1" presStyleIdx="0" presStyleCnt="6">
        <dgm:presLayoutVars>
          <dgm:chMax val="0"/>
          <dgm:chPref val="0"/>
          <dgm:bulletEnabled val="1"/>
        </dgm:presLayoutVars>
      </dgm:prSet>
      <dgm:spPr/>
    </dgm:pt>
    <dgm:pt modelId="{80D6947A-F7F2-4A11-AD60-DE3104C2F05F}" type="pres">
      <dgm:prSet presAssocID="{906A9737-A1D8-4654-A142-43457A15A507}" presName="parTxOnlySpace" presStyleCnt="0"/>
      <dgm:spPr/>
    </dgm:pt>
    <dgm:pt modelId="{91D9F6A1-56ED-4E43-8BDB-4571C39C4FAE}" type="pres">
      <dgm:prSet presAssocID="{0FC2BBFA-069D-4AC2-8EF8-21F44144D0A3}" presName="parTxOnly" presStyleLbl="node1" presStyleIdx="1" presStyleCnt="6">
        <dgm:presLayoutVars>
          <dgm:chMax val="0"/>
          <dgm:chPref val="0"/>
          <dgm:bulletEnabled val="1"/>
        </dgm:presLayoutVars>
      </dgm:prSet>
      <dgm:spPr/>
    </dgm:pt>
    <dgm:pt modelId="{5555C714-AAC6-47CD-BADD-BD813FDE85B5}" type="pres">
      <dgm:prSet presAssocID="{6130AC58-C8EF-4F9A-995C-023E96E85B97}" presName="parTxOnlySpace" presStyleCnt="0"/>
      <dgm:spPr/>
    </dgm:pt>
    <dgm:pt modelId="{9C332B55-0EF6-4795-BAB6-37C19B834768}" type="pres">
      <dgm:prSet presAssocID="{71DB029A-E4BB-44B5-8B58-2B4FE0EC995E}" presName="parTxOnly" presStyleLbl="node1" presStyleIdx="2" presStyleCnt="6">
        <dgm:presLayoutVars>
          <dgm:chMax val="0"/>
          <dgm:chPref val="0"/>
          <dgm:bulletEnabled val="1"/>
        </dgm:presLayoutVars>
      </dgm:prSet>
      <dgm:spPr/>
    </dgm:pt>
    <dgm:pt modelId="{1982A382-0BEB-4060-9687-608A72D582BE}" type="pres">
      <dgm:prSet presAssocID="{99C36B33-ACEE-4221-AEB6-69CFFEB99B24}" presName="parTxOnlySpace" presStyleCnt="0"/>
      <dgm:spPr/>
    </dgm:pt>
    <dgm:pt modelId="{48753343-60B5-412B-88ED-A512208AD70A}" type="pres">
      <dgm:prSet presAssocID="{6873A580-096B-4B00-BD15-8A9C53BFA4F9}" presName="parTxOnly" presStyleLbl="node1" presStyleIdx="3" presStyleCnt="6">
        <dgm:presLayoutVars>
          <dgm:chMax val="0"/>
          <dgm:chPref val="0"/>
          <dgm:bulletEnabled val="1"/>
        </dgm:presLayoutVars>
      </dgm:prSet>
      <dgm:spPr/>
    </dgm:pt>
    <dgm:pt modelId="{78FD7023-8525-4D2C-9569-E451031ABD05}" type="pres">
      <dgm:prSet presAssocID="{EC234951-A121-4DCA-8451-A30C61A9FD2D}" presName="parTxOnlySpace" presStyleCnt="0"/>
      <dgm:spPr/>
    </dgm:pt>
    <dgm:pt modelId="{5E119A0A-16EC-4607-A26B-691B64C0C82A}" type="pres">
      <dgm:prSet presAssocID="{5F2FB7F8-D843-4741-B62B-1B4CE984D0A1}" presName="parTxOnly" presStyleLbl="node1" presStyleIdx="4" presStyleCnt="6">
        <dgm:presLayoutVars>
          <dgm:chMax val="0"/>
          <dgm:chPref val="0"/>
          <dgm:bulletEnabled val="1"/>
        </dgm:presLayoutVars>
      </dgm:prSet>
      <dgm:spPr/>
    </dgm:pt>
    <dgm:pt modelId="{FD0CA4E6-F5E2-4031-BEB2-6014D32FFCE0}" type="pres">
      <dgm:prSet presAssocID="{3471D959-D6FD-418E-A0B0-5E9E5C85C31F}" presName="parTxOnlySpace" presStyleCnt="0"/>
      <dgm:spPr/>
    </dgm:pt>
    <dgm:pt modelId="{74E57466-89E7-4EFD-B4D9-B8AA62D4EEEC}" type="pres">
      <dgm:prSet presAssocID="{F6061C07-0ADB-4C51-9F89-0EC295B9A712}" presName="parTxOnly" presStyleLbl="node1" presStyleIdx="5" presStyleCnt="6">
        <dgm:presLayoutVars>
          <dgm:chMax val="0"/>
          <dgm:chPref val="0"/>
          <dgm:bulletEnabled val="1"/>
        </dgm:presLayoutVars>
      </dgm:prSet>
      <dgm:spPr/>
    </dgm:pt>
  </dgm:ptLst>
  <dgm:cxnLst>
    <dgm:cxn modelId="{012F4E13-F432-44B7-8BE7-693114A9C49E}" type="presOf" srcId="{0FC2BBFA-069D-4AC2-8EF8-21F44144D0A3}" destId="{91D9F6A1-56ED-4E43-8BDB-4571C39C4FAE}" srcOrd="0" destOrd="0" presId="urn:microsoft.com/office/officeart/2005/8/layout/chevron1"/>
    <dgm:cxn modelId="{19245F27-75E1-4D03-A1E6-2020F6379E0B}" srcId="{29493F36-A7D5-4AA5-BFDC-A9C87A17C4F1}" destId="{00772937-B3A3-4CBC-AB65-ECF805013D56}" srcOrd="0" destOrd="0" parTransId="{4F7E544F-3F0A-45F6-BB0C-D14A5CBE11B8}" sibTransId="{906A9737-A1D8-4654-A142-43457A15A507}"/>
    <dgm:cxn modelId="{D4EE955C-61F6-4120-A0B4-8CBD7C79F64B}" srcId="{29493F36-A7D5-4AA5-BFDC-A9C87A17C4F1}" destId="{6873A580-096B-4B00-BD15-8A9C53BFA4F9}" srcOrd="3" destOrd="0" parTransId="{FEC5E6D7-52A0-4B14-A513-99F489E619B4}" sibTransId="{EC234951-A121-4DCA-8451-A30C61A9FD2D}"/>
    <dgm:cxn modelId="{5F19DE5E-7941-498E-A205-4194917B1604}" srcId="{29493F36-A7D5-4AA5-BFDC-A9C87A17C4F1}" destId="{71DB029A-E4BB-44B5-8B58-2B4FE0EC995E}" srcOrd="2" destOrd="0" parTransId="{8730895A-52F2-4625-88F1-6DE13A2B7CBB}" sibTransId="{99C36B33-ACEE-4221-AEB6-69CFFEB99B24}"/>
    <dgm:cxn modelId="{ABAE5880-8DAC-4619-92E2-B54799FD2ED3}" srcId="{29493F36-A7D5-4AA5-BFDC-A9C87A17C4F1}" destId="{5F2FB7F8-D843-4741-B62B-1B4CE984D0A1}" srcOrd="4" destOrd="0" parTransId="{E6A4C5C8-1001-4C28-838E-C6128B844CDA}" sibTransId="{3471D959-D6FD-418E-A0B0-5E9E5C85C31F}"/>
    <dgm:cxn modelId="{43FAF784-70D0-45B1-9F3B-55BFAE3FFE64}" type="presOf" srcId="{5F2FB7F8-D843-4741-B62B-1B4CE984D0A1}" destId="{5E119A0A-16EC-4607-A26B-691B64C0C82A}" srcOrd="0" destOrd="0" presId="urn:microsoft.com/office/officeart/2005/8/layout/chevron1"/>
    <dgm:cxn modelId="{DA694786-0DBD-4450-86A2-32D6530B4F21}" type="presOf" srcId="{71DB029A-E4BB-44B5-8B58-2B4FE0EC995E}" destId="{9C332B55-0EF6-4795-BAB6-37C19B834768}" srcOrd="0" destOrd="0" presId="urn:microsoft.com/office/officeart/2005/8/layout/chevron1"/>
    <dgm:cxn modelId="{E6C2278D-7858-4114-8C70-267781E460A0}" type="presOf" srcId="{29493F36-A7D5-4AA5-BFDC-A9C87A17C4F1}" destId="{07846B1C-E174-42EE-8FF2-8108266A08C5}" srcOrd="0" destOrd="0" presId="urn:microsoft.com/office/officeart/2005/8/layout/chevron1"/>
    <dgm:cxn modelId="{4267878F-0C5D-4F2F-9DE3-1395D8DC717B}" type="presOf" srcId="{6873A580-096B-4B00-BD15-8A9C53BFA4F9}" destId="{48753343-60B5-412B-88ED-A512208AD70A}" srcOrd="0" destOrd="0" presId="urn:microsoft.com/office/officeart/2005/8/layout/chevron1"/>
    <dgm:cxn modelId="{C7317EAA-FDAB-4E4B-ABF4-E799DBC0EA06}" srcId="{29493F36-A7D5-4AA5-BFDC-A9C87A17C4F1}" destId="{F6061C07-0ADB-4C51-9F89-0EC295B9A712}" srcOrd="5" destOrd="0" parTransId="{17713D52-A51B-454E-B61E-04FBB74BE54B}" sibTransId="{A0128E7B-3467-4B37-AFA8-22100F745084}"/>
    <dgm:cxn modelId="{97CA23B9-B889-4C65-B69C-0943F49E1E33}" srcId="{29493F36-A7D5-4AA5-BFDC-A9C87A17C4F1}" destId="{0FC2BBFA-069D-4AC2-8EF8-21F44144D0A3}" srcOrd="1" destOrd="0" parTransId="{AF7723AC-757A-4D58-9766-8F8FDBA6597E}" sibTransId="{6130AC58-C8EF-4F9A-995C-023E96E85B97}"/>
    <dgm:cxn modelId="{84A950CE-47C2-438B-9372-17655E514E20}" type="presOf" srcId="{F6061C07-0ADB-4C51-9F89-0EC295B9A712}" destId="{74E57466-89E7-4EFD-B4D9-B8AA62D4EEEC}" srcOrd="0" destOrd="0" presId="urn:microsoft.com/office/officeart/2005/8/layout/chevron1"/>
    <dgm:cxn modelId="{CA948CD4-3159-4A1B-BD65-9C11AC5C5B59}" type="presOf" srcId="{00772937-B3A3-4CBC-AB65-ECF805013D56}" destId="{58746EF7-BFE2-4CC1-876E-39CA6CF9020C}" srcOrd="0" destOrd="0" presId="urn:microsoft.com/office/officeart/2005/8/layout/chevron1"/>
    <dgm:cxn modelId="{9283B45C-135D-458E-A527-7E141EF48F79}" type="presParOf" srcId="{07846B1C-E174-42EE-8FF2-8108266A08C5}" destId="{58746EF7-BFE2-4CC1-876E-39CA6CF9020C}" srcOrd="0" destOrd="0" presId="urn:microsoft.com/office/officeart/2005/8/layout/chevron1"/>
    <dgm:cxn modelId="{82DD8187-E3FC-423A-B37B-0611B7704F36}" type="presParOf" srcId="{07846B1C-E174-42EE-8FF2-8108266A08C5}" destId="{80D6947A-F7F2-4A11-AD60-DE3104C2F05F}" srcOrd="1" destOrd="0" presId="urn:microsoft.com/office/officeart/2005/8/layout/chevron1"/>
    <dgm:cxn modelId="{0CCEF7EB-E5FF-4CF1-AC98-E62A35DEBE61}" type="presParOf" srcId="{07846B1C-E174-42EE-8FF2-8108266A08C5}" destId="{91D9F6A1-56ED-4E43-8BDB-4571C39C4FAE}" srcOrd="2" destOrd="0" presId="urn:microsoft.com/office/officeart/2005/8/layout/chevron1"/>
    <dgm:cxn modelId="{5BFFDC03-6EAB-469E-973B-143D2A05F9EF}" type="presParOf" srcId="{07846B1C-E174-42EE-8FF2-8108266A08C5}" destId="{5555C714-AAC6-47CD-BADD-BD813FDE85B5}" srcOrd="3" destOrd="0" presId="urn:microsoft.com/office/officeart/2005/8/layout/chevron1"/>
    <dgm:cxn modelId="{7F72B672-0762-4AB2-8FCC-E0AAEA7AFC1A}" type="presParOf" srcId="{07846B1C-E174-42EE-8FF2-8108266A08C5}" destId="{9C332B55-0EF6-4795-BAB6-37C19B834768}" srcOrd="4" destOrd="0" presId="urn:microsoft.com/office/officeart/2005/8/layout/chevron1"/>
    <dgm:cxn modelId="{7186E919-0D20-47B2-8E8B-5A82E15495C3}" type="presParOf" srcId="{07846B1C-E174-42EE-8FF2-8108266A08C5}" destId="{1982A382-0BEB-4060-9687-608A72D582BE}" srcOrd="5" destOrd="0" presId="urn:microsoft.com/office/officeart/2005/8/layout/chevron1"/>
    <dgm:cxn modelId="{014EE9DF-64D0-4665-AE35-90E77AB3F339}" type="presParOf" srcId="{07846B1C-E174-42EE-8FF2-8108266A08C5}" destId="{48753343-60B5-412B-88ED-A512208AD70A}" srcOrd="6" destOrd="0" presId="urn:microsoft.com/office/officeart/2005/8/layout/chevron1"/>
    <dgm:cxn modelId="{490F7FA5-4E7F-407B-ADF0-EF57542B8596}" type="presParOf" srcId="{07846B1C-E174-42EE-8FF2-8108266A08C5}" destId="{78FD7023-8525-4D2C-9569-E451031ABD05}" srcOrd="7" destOrd="0" presId="urn:microsoft.com/office/officeart/2005/8/layout/chevron1"/>
    <dgm:cxn modelId="{E2AA60A1-0A7E-46C6-8816-28F6D2B65F1A}" type="presParOf" srcId="{07846B1C-E174-42EE-8FF2-8108266A08C5}" destId="{5E119A0A-16EC-4607-A26B-691B64C0C82A}" srcOrd="8" destOrd="0" presId="urn:microsoft.com/office/officeart/2005/8/layout/chevron1"/>
    <dgm:cxn modelId="{5C38E4B9-1D5F-4E53-8529-DE0EB00D368F}" type="presParOf" srcId="{07846B1C-E174-42EE-8FF2-8108266A08C5}" destId="{FD0CA4E6-F5E2-4031-BEB2-6014D32FFCE0}" srcOrd="9" destOrd="0" presId="urn:microsoft.com/office/officeart/2005/8/layout/chevron1"/>
    <dgm:cxn modelId="{26205C7F-16C6-49A6-903E-A06E548889BF}" type="presParOf" srcId="{07846B1C-E174-42EE-8FF2-8108266A08C5}" destId="{74E57466-89E7-4EFD-B4D9-B8AA62D4EEEC}"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493F36-A7D5-4AA5-BFDC-A9C87A17C4F1}" type="doc">
      <dgm:prSet loTypeId="urn:microsoft.com/office/officeart/2005/8/layout/chevron1" loCatId="process" qsTypeId="urn:microsoft.com/office/officeart/2005/8/quickstyle/simple1" qsCatId="simple" csTypeId="urn:microsoft.com/office/officeart/2005/8/colors/accent0_3" csCatId="mainScheme" phldr="1"/>
      <dgm:spPr/>
    </dgm:pt>
    <dgm:pt modelId="{00772937-B3A3-4CBC-AB65-ECF805013D56}">
      <dgm:prSet phldrT="[Text]"/>
      <dgm:spPr>
        <a:solidFill>
          <a:schemeClr val="bg2">
            <a:lumMod val="90000"/>
          </a:schemeClr>
        </a:solidFill>
      </dgm:spPr>
      <dgm:t>
        <a:bodyPr/>
        <a:lstStyle/>
        <a:p>
          <a:r>
            <a:rPr lang="en-US" dirty="0"/>
            <a:t>Preparation</a:t>
          </a:r>
        </a:p>
      </dgm:t>
    </dgm:pt>
    <dgm:pt modelId="{4F7E544F-3F0A-45F6-BB0C-D14A5CBE11B8}" type="parTrans" cxnId="{19245F27-75E1-4D03-A1E6-2020F6379E0B}">
      <dgm:prSet/>
      <dgm:spPr/>
      <dgm:t>
        <a:bodyPr/>
        <a:lstStyle/>
        <a:p>
          <a:endParaRPr lang="en-US"/>
        </a:p>
      </dgm:t>
    </dgm:pt>
    <dgm:pt modelId="{906A9737-A1D8-4654-A142-43457A15A507}" type="sibTrans" cxnId="{19245F27-75E1-4D03-A1E6-2020F6379E0B}">
      <dgm:prSet/>
      <dgm:spPr/>
      <dgm:t>
        <a:bodyPr/>
        <a:lstStyle/>
        <a:p>
          <a:endParaRPr lang="en-US"/>
        </a:p>
      </dgm:t>
    </dgm:pt>
    <dgm:pt modelId="{0FC2BBFA-069D-4AC2-8EF8-21F44144D0A3}">
      <dgm:prSet phldrT="[Text]"/>
      <dgm:spPr>
        <a:solidFill>
          <a:schemeClr val="bg2">
            <a:lumMod val="90000"/>
          </a:schemeClr>
        </a:solidFill>
      </dgm:spPr>
      <dgm:t>
        <a:bodyPr/>
        <a:lstStyle/>
        <a:p>
          <a:r>
            <a:rPr lang="en-US" dirty="0"/>
            <a:t>Idea generation</a:t>
          </a:r>
        </a:p>
      </dgm:t>
    </dgm:pt>
    <dgm:pt modelId="{AF7723AC-757A-4D58-9766-8F8FDBA6597E}" type="parTrans" cxnId="{97CA23B9-B889-4C65-B69C-0943F49E1E33}">
      <dgm:prSet/>
      <dgm:spPr/>
      <dgm:t>
        <a:bodyPr/>
        <a:lstStyle/>
        <a:p>
          <a:endParaRPr lang="en-US"/>
        </a:p>
      </dgm:t>
    </dgm:pt>
    <dgm:pt modelId="{6130AC58-C8EF-4F9A-995C-023E96E85B97}" type="sibTrans" cxnId="{97CA23B9-B889-4C65-B69C-0943F49E1E33}">
      <dgm:prSet/>
      <dgm:spPr/>
      <dgm:t>
        <a:bodyPr/>
        <a:lstStyle/>
        <a:p>
          <a:endParaRPr lang="en-US"/>
        </a:p>
      </dgm:t>
    </dgm:pt>
    <dgm:pt modelId="{71DB029A-E4BB-44B5-8B58-2B4FE0EC995E}">
      <dgm:prSet phldrT="[Text]"/>
      <dgm:spPr>
        <a:solidFill>
          <a:schemeClr val="bg2">
            <a:lumMod val="90000"/>
          </a:schemeClr>
        </a:solidFill>
      </dgm:spPr>
      <dgm:t>
        <a:bodyPr/>
        <a:lstStyle/>
        <a:p>
          <a:r>
            <a:rPr lang="en-US" dirty="0"/>
            <a:t>Organization</a:t>
          </a:r>
        </a:p>
      </dgm:t>
    </dgm:pt>
    <dgm:pt modelId="{8730895A-52F2-4625-88F1-6DE13A2B7CBB}" type="parTrans" cxnId="{5F19DE5E-7941-498E-A205-4194917B1604}">
      <dgm:prSet/>
      <dgm:spPr/>
      <dgm:t>
        <a:bodyPr/>
        <a:lstStyle/>
        <a:p>
          <a:endParaRPr lang="en-US"/>
        </a:p>
      </dgm:t>
    </dgm:pt>
    <dgm:pt modelId="{99C36B33-ACEE-4221-AEB6-69CFFEB99B24}" type="sibTrans" cxnId="{5F19DE5E-7941-498E-A205-4194917B1604}">
      <dgm:prSet/>
      <dgm:spPr/>
      <dgm:t>
        <a:bodyPr/>
        <a:lstStyle/>
        <a:p>
          <a:endParaRPr lang="en-US"/>
        </a:p>
      </dgm:t>
    </dgm:pt>
    <dgm:pt modelId="{6873A580-096B-4B00-BD15-8A9C53BFA4F9}">
      <dgm:prSet phldrT="[Text]"/>
      <dgm:spPr>
        <a:solidFill>
          <a:schemeClr val="tx2"/>
        </a:solidFill>
      </dgm:spPr>
      <dgm:t>
        <a:bodyPr/>
        <a:lstStyle/>
        <a:p>
          <a:r>
            <a:rPr lang="en-US" dirty="0"/>
            <a:t>Visual representation</a:t>
          </a:r>
        </a:p>
      </dgm:t>
    </dgm:pt>
    <dgm:pt modelId="{FEC5E6D7-52A0-4B14-A513-99F489E619B4}" type="parTrans" cxnId="{D4EE955C-61F6-4120-A0B4-8CBD7C79F64B}">
      <dgm:prSet/>
      <dgm:spPr/>
      <dgm:t>
        <a:bodyPr/>
        <a:lstStyle/>
        <a:p>
          <a:endParaRPr lang="en-US"/>
        </a:p>
      </dgm:t>
    </dgm:pt>
    <dgm:pt modelId="{EC234951-A121-4DCA-8451-A30C61A9FD2D}" type="sibTrans" cxnId="{D4EE955C-61F6-4120-A0B4-8CBD7C79F64B}">
      <dgm:prSet/>
      <dgm:spPr/>
      <dgm:t>
        <a:bodyPr/>
        <a:lstStyle/>
        <a:p>
          <a:endParaRPr lang="en-US"/>
        </a:p>
      </dgm:t>
    </dgm:pt>
    <dgm:pt modelId="{5F2FB7F8-D843-4741-B62B-1B4CE984D0A1}">
      <dgm:prSet phldrT="[Text]"/>
      <dgm:spPr>
        <a:solidFill>
          <a:schemeClr val="tx2"/>
        </a:solidFill>
      </dgm:spPr>
      <dgm:t>
        <a:bodyPr/>
        <a:lstStyle/>
        <a:p>
          <a:r>
            <a:rPr lang="en-US" dirty="0"/>
            <a:t>Interpretation</a:t>
          </a:r>
        </a:p>
      </dgm:t>
    </dgm:pt>
    <dgm:pt modelId="{E6A4C5C8-1001-4C28-838E-C6128B844CDA}" type="parTrans" cxnId="{ABAE5880-8DAC-4619-92E2-B54799FD2ED3}">
      <dgm:prSet/>
      <dgm:spPr/>
      <dgm:t>
        <a:bodyPr/>
        <a:lstStyle/>
        <a:p>
          <a:endParaRPr lang="en-US"/>
        </a:p>
      </dgm:t>
    </dgm:pt>
    <dgm:pt modelId="{3471D959-D6FD-418E-A0B0-5E9E5C85C31F}" type="sibTrans" cxnId="{ABAE5880-8DAC-4619-92E2-B54799FD2ED3}">
      <dgm:prSet/>
      <dgm:spPr/>
      <dgm:t>
        <a:bodyPr/>
        <a:lstStyle/>
        <a:p>
          <a:endParaRPr lang="en-US"/>
        </a:p>
      </dgm:t>
    </dgm:pt>
    <dgm:pt modelId="{F6061C07-0ADB-4C51-9F89-0EC295B9A712}">
      <dgm:prSet phldrT="[Text]"/>
      <dgm:spPr>
        <a:solidFill>
          <a:schemeClr val="bg2">
            <a:lumMod val="90000"/>
          </a:schemeClr>
        </a:solidFill>
      </dgm:spPr>
      <dgm:t>
        <a:bodyPr/>
        <a:lstStyle/>
        <a:p>
          <a:r>
            <a:rPr lang="en-US" dirty="0"/>
            <a:t>Utilization</a:t>
          </a:r>
        </a:p>
      </dgm:t>
    </dgm:pt>
    <dgm:pt modelId="{17713D52-A51B-454E-B61E-04FBB74BE54B}" type="parTrans" cxnId="{C7317EAA-FDAB-4E4B-ABF4-E799DBC0EA06}">
      <dgm:prSet/>
      <dgm:spPr/>
      <dgm:t>
        <a:bodyPr/>
        <a:lstStyle/>
        <a:p>
          <a:endParaRPr lang="en-US"/>
        </a:p>
      </dgm:t>
    </dgm:pt>
    <dgm:pt modelId="{A0128E7B-3467-4B37-AFA8-22100F745084}" type="sibTrans" cxnId="{C7317EAA-FDAB-4E4B-ABF4-E799DBC0EA06}">
      <dgm:prSet/>
      <dgm:spPr/>
      <dgm:t>
        <a:bodyPr/>
        <a:lstStyle/>
        <a:p>
          <a:endParaRPr lang="en-US"/>
        </a:p>
      </dgm:t>
    </dgm:pt>
    <dgm:pt modelId="{07846B1C-E174-42EE-8FF2-8108266A08C5}" type="pres">
      <dgm:prSet presAssocID="{29493F36-A7D5-4AA5-BFDC-A9C87A17C4F1}" presName="Name0" presStyleCnt="0">
        <dgm:presLayoutVars>
          <dgm:dir/>
          <dgm:animLvl val="lvl"/>
          <dgm:resizeHandles val="exact"/>
        </dgm:presLayoutVars>
      </dgm:prSet>
      <dgm:spPr/>
    </dgm:pt>
    <dgm:pt modelId="{58746EF7-BFE2-4CC1-876E-39CA6CF9020C}" type="pres">
      <dgm:prSet presAssocID="{00772937-B3A3-4CBC-AB65-ECF805013D56}" presName="parTxOnly" presStyleLbl="node1" presStyleIdx="0" presStyleCnt="6">
        <dgm:presLayoutVars>
          <dgm:chMax val="0"/>
          <dgm:chPref val="0"/>
          <dgm:bulletEnabled val="1"/>
        </dgm:presLayoutVars>
      </dgm:prSet>
      <dgm:spPr/>
    </dgm:pt>
    <dgm:pt modelId="{80D6947A-F7F2-4A11-AD60-DE3104C2F05F}" type="pres">
      <dgm:prSet presAssocID="{906A9737-A1D8-4654-A142-43457A15A507}" presName="parTxOnlySpace" presStyleCnt="0"/>
      <dgm:spPr/>
    </dgm:pt>
    <dgm:pt modelId="{91D9F6A1-56ED-4E43-8BDB-4571C39C4FAE}" type="pres">
      <dgm:prSet presAssocID="{0FC2BBFA-069D-4AC2-8EF8-21F44144D0A3}" presName="parTxOnly" presStyleLbl="node1" presStyleIdx="1" presStyleCnt="6">
        <dgm:presLayoutVars>
          <dgm:chMax val="0"/>
          <dgm:chPref val="0"/>
          <dgm:bulletEnabled val="1"/>
        </dgm:presLayoutVars>
      </dgm:prSet>
      <dgm:spPr/>
    </dgm:pt>
    <dgm:pt modelId="{5555C714-AAC6-47CD-BADD-BD813FDE85B5}" type="pres">
      <dgm:prSet presAssocID="{6130AC58-C8EF-4F9A-995C-023E96E85B97}" presName="parTxOnlySpace" presStyleCnt="0"/>
      <dgm:spPr/>
    </dgm:pt>
    <dgm:pt modelId="{9C332B55-0EF6-4795-BAB6-37C19B834768}" type="pres">
      <dgm:prSet presAssocID="{71DB029A-E4BB-44B5-8B58-2B4FE0EC995E}" presName="parTxOnly" presStyleLbl="node1" presStyleIdx="2" presStyleCnt="6">
        <dgm:presLayoutVars>
          <dgm:chMax val="0"/>
          <dgm:chPref val="0"/>
          <dgm:bulletEnabled val="1"/>
        </dgm:presLayoutVars>
      </dgm:prSet>
      <dgm:spPr/>
    </dgm:pt>
    <dgm:pt modelId="{1982A382-0BEB-4060-9687-608A72D582BE}" type="pres">
      <dgm:prSet presAssocID="{99C36B33-ACEE-4221-AEB6-69CFFEB99B24}" presName="parTxOnlySpace" presStyleCnt="0"/>
      <dgm:spPr/>
    </dgm:pt>
    <dgm:pt modelId="{48753343-60B5-412B-88ED-A512208AD70A}" type="pres">
      <dgm:prSet presAssocID="{6873A580-096B-4B00-BD15-8A9C53BFA4F9}" presName="parTxOnly" presStyleLbl="node1" presStyleIdx="3" presStyleCnt="6">
        <dgm:presLayoutVars>
          <dgm:chMax val="0"/>
          <dgm:chPref val="0"/>
          <dgm:bulletEnabled val="1"/>
        </dgm:presLayoutVars>
      </dgm:prSet>
      <dgm:spPr/>
    </dgm:pt>
    <dgm:pt modelId="{78FD7023-8525-4D2C-9569-E451031ABD05}" type="pres">
      <dgm:prSet presAssocID="{EC234951-A121-4DCA-8451-A30C61A9FD2D}" presName="parTxOnlySpace" presStyleCnt="0"/>
      <dgm:spPr/>
    </dgm:pt>
    <dgm:pt modelId="{5E119A0A-16EC-4607-A26B-691B64C0C82A}" type="pres">
      <dgm:prSet presAssocID="{5F2FB7F8-D843-4741-B62B-1B4CE984D0A1}" presName="parTxOnly" presStyleLbl="node1" presStyleIdx="4" presStyleCnt="6">
        <dgm:presLayoutVars>
          <dgm:chMax val="0"/>
          <dgm:chPref val="0"/>
          <dgm:bulletEnabled val="1"/>
        </dgm:presLayoutVars>
      </dgm:prSet>
      <dgm:spPr/>
    </dgm:pt>
    <dgm:pt modelId="{FD0CA4E6-F5E2-4031-BEB2-6014D32FFCE0}" type="pres">
      <dgm:prSet presAssocID="{3471D959-D6FD-418E-A0B0-5E9E5C85C31F}" presName="parTxOnlySpace" presStyleCnt="0"/>
      <dgm:spPr/>
    </dgm:pt>
    <dgm:pt modelId="{74E57466-89E7-4EFD-B4D9-B8AA62D4EEEC}" type="pres">
      <dgm:prSet presAssocID="{F6061C07-0ADB-4C51-9F89-0EC295B9A712}" presName="parTxOnly" presStyleLbl="node1" presStyleIdx="5" presStyleCnt="6">
        <dgm:presLayoutVars>
          <dgm:chMax val="0"/>
          <dgm:chPref val="0"/>
          <dgm:bulletEnabled val="1"/>
        </dgm:presLayoutVars>
      </dgm:prSet>
      <dgm:spPr/>
    </dgm:pt>
  </dgm:ptLst>
  <dgm:cxnLst>
    <dgm:cxn modelId="{012F4E13-F432-44B7-8BE7-693114A9C49E}" type="presOf" srcId="{0FC2BBFA-069D-4AC2-8EF8-21F44144D0A3}" destId="{91D9F6A1-56ED-4E43-8BDB-4571C39C4FAE}" srcOrd="0" destOrd="0" presId="urn:microsoft.com/office/officeart/2005/8/layout/chevron1"/>
    <dgm:cxn modelId="{19245F27-75E1-4D03-A1E6-2020F6379E0B}" srcId="{29493F36-A7D5-4AA5-BFDC-A9C87A17C4F1}" destId="{00772937-B3A3-4CBC-AB65-ECF805013D56}" srcOrd="0" destOrd="0" parTransId="{4F7E544F-3F0A-45F6-BB0C-D14A5CBE11B8}" sibTransId="{906A9737-A1D8-4654-A142-43457A15A507}"/>
    <dgm:cxn modelId="{D4EE955C-61F6-4120-A0B4-8CBD7C79F64B}" srcId="{29493F36-A7D5-4AA5-BFDC-A9C87A17C4F1}" destId="{6873A580-096B-4B00-BD15-8A9C53BFA4F9}" srcOrd="3" destOrd="0" parTransId="{FEC5E6D7-52A0-4B14-A513-99F489E619B4}" sibTransId="{EC234951-A121-4DCA-8451-A30C61A9FD2D}"/>
    <dgm:cxn modelId="{5F19DE5E-7941-498E-A205-4194917B1604}" srcId="{29493F36-A7D5-4AA5-BFDC-A9C87A17C4F1}" destId="{71DB029A-E4BB-44B5-8B58-2B4FE0EC995E}" srcOrd="2" destOrd="0" parTransId="{8730895A-52F2-4625-88F1-6DE13A2B7CBB}" sibTransId="{99C36B33-ACEE-4221-AEB6-69CFFEB99B24}"/>
    <dgm:cxn modelId="{ABAE5880-8DAC-4619-92E2-B54799FD2ED3}" srcId="{29493F36-A7D5-4AA5-BFDC-A9C87A17C4F1}" destId="{5F2FB7F8-D843-4741-B62B-1B4CE984D0A1}" srcOrd="4" destOrd="0" parTransId="{E6A4C5C8-1001-4C28-838E-C6128B844CDA}" sibTransId="{3471D959-D6FD-418E-A0B0-5E9E5C85C31F}"/>
    <dgm:cxn modelId="{43FAF784-70D0-45B1-9F3B-55BFAE3FFE64}" type="presOf" srcId="{5F2FB7F8-D843-4741-B62B-1B4CE984D0A1}" destId="{5E119A0A-16EC-4607-A26B-691B64C0C82A}" srcOrd="0" destOrd="0" presId="urn:microsoft.com/office/officeart/2005/8/layout/chevron1"/>
    <dgm:cxn modelId="{DA694786-0DBD-4450-86A2-32D6530B4F21}" type="presOf" srcId="{71DB029A-E4BB-44B5-8B58-2B4FE0EC995E}" destId="{9C332B55-0EF6-4795-BAB6-37C19B834768}" srcOrd="0" destOrd="0" presId="urn:microsoft.com/office/officeart/2005/8/layout/chevron1"/>
    <dgm:cxn modelId="{E6C2278D-7858-4114-8C70-267781E460A0}" type="presOf" srcId="{29493F36-A7D5-4AA5-BFDC-A9C87A17C4F1}" destId="{07846B1C-E174-42EE-8FF2-8108266A08C5}" srcOrd="0" destOrd="0" presId="urn:microsoft.com/office/officeart/2005/8/layout/chevron1"/>
    <dgm:cxn modelId="{4267878F-0C5D-4F2F-9DE3-1395D8DC717B}" type="presOf" srcId="{6873A580-096B-4B00-BD15-8A9C53BFA4F9}" destId="{48753343-60B5-412B-88ED-A512208AD70A}" srcOrd="0" destOrd="0" presId="urn:microsoft.com/office/officeart/2005/8/layout/chevron1"/>
    <dgm:cxn modelId="{C7317EAA-FDAB-4E4B-ABF4-E799DBC0EA06}" srcId="{29493F36-A7D5-4AA5-BFDC-A9C87A17C4F1}" destId="{F6061C07-0ADB-4C51-9F89-0EC295B9A712}" srcOrd="5" destOrd="0" parTransId="{17713D52-A51B-454E-B61E-04FBB74BE54B}" sibTransId="{A0128E7B-3467-4B37-AFA8-22100F745084}"/>
    <dgm:cxn modelId="{97CA23B9-B889-4C65-B69C-0943F49E1E33}" srcId="{29493F36-A7D5-4AA5-BFDC-A9C87A17C4F1}" destId="{0FC2BBFA-069D-4AC2-8EF8-21F44144D0A3}" srcOrd="1" destOrd="0" parTransId="{AF7723AC-757A-4D58-9766-8F8FDBA6597E}" sibTransId="{6130AC58-C8EF-4F9A-995C-023E96E85B97}"/>
    <dgm:cxn modelId="{84A950CE-47C2-438B-9372-17655E514E20}" type="presOf" srcId="{F6061C07-0ADB-4C51-9F89-0EC295B9A712}" destId="{74E57466-89E7-4EFD-B4D9-B8AA62D4EEEC}" srcOrd="0" destOrd="0" presId="urn:microsoft.com/office/officeart/2005/8/layout/chevron1"/>
    <dgm:cxn modelId="{CA948CD4-3159-4A1B-BD65-9C11AC5C5B59}" type="presOf" srcId="{00772937-B3A3-4CBC-AB65-ECF805013D56}" destId="{58746EF7-BFE2-4CC1-876E-39CA6CF9020C}" srcOrd="0" destOrd="0" presId="urn:microsoft.com/office/officeart/2005/8/layout/chevron1"/>
    <dgm:cxn modelId="{9283B45C-135D-458E-A527-7E141EF48F79}" type="presParOf" srcId="{07846B1C-E174-42EE-8FF2-8108266A08C5}" destId="{58746EF7-BFE2-4CC1-876E-39CA6CF9020C}" srcOrd="0" destOrd="0" presId="urn:microsoft.com/office/officeart/2005/8/layout/chevron1"/>
    <dgm:cxn modelId="{82DD8187-E3FC-423A-B37B-0611B7704F36}" type="presParOf" srcId="{07846B1C-E174-42EE-8FF2-8108266A08C5}" destId="{80D6947A-F7F2-4A11-AD60-DE3104C2F05F}" srcOrd="1" destOrd="0" presId="urn:microsoft.com/office/officeart/2005/8/layout/chevron1"/>
    <dgm:cxn modelId="{0CCEF7EB-E5FF-4CF1-AC98-E62A35DEBE61}" type="presParOf" srcId="{07846B1C-E174-42EE-8FF2-8108266A08C5}" destId="{91D9F6A1-56ED-4E43-8BDB-4571C39C4FAE}" srcOrd="2" destOrd="0" presId="urn:microsoft.com/office/officeart/2005/8/layout/chevron1"/>
    <dgm:cxn modelId="{5BFFDC03-6EAB-469E-973B-143D2A05F9EF}" type="presParOf" srcId="{07846B1C-E174-42EE-8FF2-8108266A08C5}" destId="{5555C714-AAC6-47CD-BADD-BD813FDE85B5}" srcOrd="3" destOrd="0" presId="urn:microsoft.com/office/officeart/2005/8/layout/chevron1"/>
    <dgm:cxn modelId="{7F72B672-0762-4AB2-8FCC-E0AAEA7AFC1A}" type="presParOf" srcId="{07846B1C-E174-42EE-8FF2-8108266A08C5}" destId="{9C332B55-0EF6-4795-BAB6-37C19B834768}" srcOrd="4" destOrd="0" presId="urn:microsoft.com/office/officeart/2005/8/layout/chevron1"/>
    <dgm:cxn modelId="{7186E919-0D20-47B2-8E8B-5A82E15495C3}" type="presParOf" srcId="{07846B1C-E174-42EE-8FF2-8108266A08C5}" destId="{1982A382-0BEB-4060-9687-608A72D582BE}" srcOrd="5" destOrd="0" presId="urn:microsoft.com/office/officeart/2005/8/layout/chevron1"/>
    <dgm:cxn modelId="{014EE9DF-64D0-4665-AE35-90E77AB3F339}" type="presParOf" srcId="{07846B1C-E174-42EE-8FF2-8108266A08C5}" destId="{48753343-60B5-412B-88ED-A512208AD70A}" srcOrd="6" destOrd="0" presId="urn:microsoft.com/office/officeart/2005/8/layout/chevron1"/>
    <dgm:cxn modelId="{490F7FA5-4E7F-407B-ADF0-EF57542B8596}" type="presParOf" srcId="{07846B1C-E174-42EE-8FF2-8108266A08C5}" destId="{78FD7023-8525-4D2C-9569-E451031ABD05}" srcOrd="7" destOrd="0" presId="urn:microsoft.com/office/officeart/2005/8/layout/chevron1"/>
    <dgm:cxn modelId="{E2AA60A1-0A7E-46C6-8816-28F6D2B65F1A}" type="presParOf" srcId="{07846B1C-E174-42EE-8FF2-8108266A08C5}" destId="{5E119A0A-16EC-4607-A26B-691B64C0C82A}" srcOrd="8" destOrd="0" presId="urn:microsoft.com/office/officeart/2005/8/layout/chevron1"/>
    <dgm:cxn modelId="{5C38E4B9-1D5F-4E53-8529-DE0EB00D368F}" type="presParOf" srcId="{07846B1C-E174-42EE-8FF2-8108266A08C5}" destId="{FD0CA4E6-F5E2-4031-BEB2-6014D32FFCE0}" srcOrd="9" destOrd="0" presId="urn:microsoft.com/office/officeart/2005/8/layout/chevron1"/>
    <dgm:cxn modelId="{26205C7F-16C6-49A6-903E-A06E548889BF}" type="presParOf" srcId="{07846B1C-E174-42EE-8FF2-8108266A08C5}" destId="{74E57466-89E7-4EFD-B4D9-B8AA62D4EEEC}" srcOrd="1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493F36-A7D5-4AA5-BFDC-A9C87A17C4F1}" type="doc">
      <dgm:prSet loTypeId="urn:microsoft.com/office/officeart/2005/8/layout/chevron1" loCatId="process" qsTypeId="urn:microsoft.com/office/officeart/2005/8/quickstyle/simple1" qsCatId="simple" csTypeId="urn:microsoft.com/office/officeart/2005/8/colors/accent0_3" csCatId="mainScheme" phldr="1"/>
      <dgm:spPr/>
    </dgm:pt>
    <dgm:pt modelId="{00772937-B3A3-4CBC-AB65-ECF805013D56}">
      <dgm:prSet phldrT="[Text]"/>
      <dgm:spPr>
        <a:solidFill>
          <a:schemeClr val="bg2">
            <a:lumMod val="90000"/>
          </a:schemeClr>
        </a:solidFill>
      </dgm:spPr>
      <dgm:t>
        <a:bodyPr/>
        <a:lstStyle/>
        <a:p>
          <a:r>
            <a:rPr lang="en-US" dirty="0"/>
            <a:t>Preparation</a:t>
          </a:r>
        </a:p>
      </dgm:t>
    </dgm:pt>
    <dgm:pt modelId="{4F7E544F-3F0A-45F6-BB0C-D14A5CBE11B8}" type="parTrans" cxnId="{19245F27-75E1-4D03-A1E6-2020F6379E0B}">
      <dgm:prSet/>
      <dgm:spPr/>
      <dgm:t>
        <a:bodyPr/>
        <a:lstStyle/>
        <a:p>
          <a:endParaRPr lang="en-US"/>
        </a:p>
      </dgm:t>
    </dgm:pt>
    <dgm:pt modelId="{906A9737-A1D8-4654-A142-43457A15A507}" type="sibTrans" cxnId="{19245F27-75E1-4D03-A1E6-2020F6379E0B}">
      <dgm:prSet/>
      <dgm:spPr/>
      <dgm:t>
        <a:bodyPr/>
        <a:lstStyle/>
        <a:p>
          <a:endParaRPr lang="en-US"/>
        </a:p>
      </dgm:t>
    </dgm:pt>
    <dgm:pt modelId="{0FC2BBFA-069D-4AC2-8EF8-21F44144D0A3}">
      <dgm:prSet phldrT="[Text]"/>
      <dgm:spPr>
        <a:solidFill>
          <a:schemeClr val="bg2">
            <a:lumMod val="90000"/>
          </a:schemeClr>
        </a:solidFill>
      </dgm:spPr>
      <dgm:t>
        <a:bodyPr/>
        <a:lstStyle/>
        <a:p>
          <a:r>
            <a:rPr lang="en-US" dirty="0"/>
            <a:t>Idea generation</a:t>
          </a:r>
        </a:p>
      </dgm:t>
    </dgm:pt>
    <dgm:pt modelId="{AF7723AC-757A-4D58-9766-8F8FDBA6597E}" type="parTrans" cxnId="{97CA23B9-B889-4C65-B69C-0943F49E1E33}">
      <dgm:prSet/>
      <dgm:spPr/>
      <dgm:t>
        <a:bodyPr/>
        <a:lstStyle/>
        <a:p>
          <a:endParaRPr lang="en-US"/>
        </a:p>
      </dgm:t>
    </dgm:pt>
    <dgm:pt modelId="{6130AC58-C8EF-4F9A-995C-023E96E85B97}" type="sibTrans" cxnId="{97CA23B9-B889-4C65-B69C-0943F49E1E33}">
      <dgm:prSet/>
      <dgm:spPr/>
      <dgm:t>
        <a:bodyPr/>
        <a:lstStyle/>
        <a:p>
          <a:endParaRPr lang="en-US"/>
        </a:p>
      </dgm:t>
    </dgm:pt>
    <dgm:pt modelId="{71DB029A-E4BB-44B5-8B58-2B4FE0EC995E}">
      <dgm:prSet phldrT="[Text]"/>
      <dgm:spPr>
        <a:solidFill>
          <a:schemeClr val="bg2">
            <a:lumMod val="90000"/>
          </a:schemeClr>
        </a:solidFill>
      </dgm:spPr>
      <dgm:t>
        <a:bodyPr/>
        <a:lstStyle/>
        <a:p>
          <a:r>
            <a:rPr lang="en-US" dirty="0"/>
            <a:t>Organization</a:t>
          </a:r>
        </a:p>
      </dgm:t>
    </dgm:pt>
    <dgm:pt modelId="{8730895A-52F2-4625-88F1-6DE13A2B7CBB}" type="parTrans" cxnId="{5F19DE5E-7941-498E-A205-4194917B1604}">
      <dgm:prSet/>
      <dgm:spPr/>
      <dgm:t>
        <a:bodyPr/>
        <a:lstStyle/>
        <a:p>
          <a:endParaRPr lang="en-US"/>
        </a:p>
      </dgm:t>
    </dgm:pt>
    <dgm:pt modelId="{99C36B33-ACEE-4221-AEB6-69CFFEB99B24}" type="sibTrans" cxnId="{5F19DE5E-7941-498E-A205-4194917B1604}">
      <dgm:prSet/>
      <dgm:spPr/>
      <dgm:t>
        <a:bodyPr/>
        <a:lstStyle/>
        <a:p>
          <a:endParaRPr lang="en-US"/>
        </a:p>
      </dgm:t>
    </dgm:pt>
    <dgm:pt modelId="{6873A580-096B-4B00-BD15-8A9C53BFA4F9}">
      <dgm:prSet phldrT="[Text]"/>
      <dgm:spPr>
        <a:solidFill>
          <a:schemeClr val="bg2">
            <a:lumMod val="90000"/>
          </a:schemeClr>
        </a:solidFill>
      </dgm:spPr>
      <dgm:t>
        <a:bodyPr/>
        <a:lstStyle/>
        <a:p>
          <a:r>
            <a:rPr lang="en-US" dirty="0"/>
            <a:t>Visual representation</a:t>
          </a:r>
        </a:p>
      </dgm:t>
    </dgm:pt>
    <dgm:pt modelId="{FEC5E6D7-52A0-4B14-A513-99F489E619B4}" type="parTrans" cxnId="{D4EE955C-61F6-4120-A0B4-8CBD7C79F64B}">
      <dgm:prSet/>
      <dgm:spPr/>
      <dgm:t>
        <a:bodyPr/>
        <a:lstStyle/>
        <a:p>
          <a:endParaRPr lang="en-US"/>
        </a:p>
      </dgm:t>
    </dgm:pt>
    <dgm:pt modelId="{EC234951-A121-4DCA-8451-A30C61A9FD2D}" type="sibTrans" cxnId="{D4EE955C-61F6-4120-A0B4-8CBD7C79F64B}">
      <dgm:prSet/>
      <dgm:spPr/>
      <dgm:t>
        <a:bodyPr/>
        <a:lstStyle/>
        <a:p>
          <a:endParaRPr lang="en-US"/>
        </a:p>
      </dgm:t>
    </dgm:pt>
    <dgm:pt modelId="{5F2FB7F8-D843-4741-B62B-1B4CE984D0A1}">
      <dgm:prSet phldrT="[Text]"/>
      <dgm:spPr>
        <a:solidFill>
          <a:schemeClr val="bg2">
            <a:lumMod val="90000"/>
          </a:schemeClr>
        </a:solidFill>
      </dgm:spPr>
      <dgm:t>
        <a:bodyPr/>
        <a:lstStyle/>
        <a:p>
          <a:r>
            <a:rPr lang="en-US" dirty="0"/>
            <a:t>Interpretation</a:t>
          </a:r>
        </a:p>
      </dgm:t>
    </dgm:pt>
    <dgm:pt modelId="{E6A4C5C8-1001-4C28-838E-C6128B844CDA}" type="parTrans" cxnId="{ABAE5880-8DAC-4619-92E2-B54799FD2ED3}">
      <dgm:prSet/>
      <dgm:spPr/>
      <dgm:t>
        <a:bodyPr/>
        <a:lstStyle/>
        <a:p>
          <a:endParaRPr lang="en-US"/>
        </a:p>
      </dgm:t>
    </dgm:pt>
    <dgm:pt modelId="{3471D959-D6FD-418E-A0B0-5E9E5C85C31F}" type="sibTrans" cxnId="{ABAE5880-8DAC-4619-92E2-B54799FD2ED3}">
      <dgm:prSet/>
      <dgm:spPr/>
      <dgm:t>
        <a:bodyPr/>
        <a:lstStyle/>
        <a:p>
          <a:endParaRPr lang="en-US"/>
        </a:p>
      </dgm:t>
    </dgm:pt>
    <dgm:pt modelId="{F6061C07-0ADB-4C51-9F89-0EC295B9A712}">
      <dgm:prSet phldrT="[Text]"/>
      <dgm:spPr>
        <a:solidFill>
          <a:schemeClr val="tx2"/>
        </a:solidFill>
      </dgm:spPr>
      <dgm:t>
        <a:bodyPr/>
        <a:lstStyle/>
        <a:p>
          <a:r>
            <a:rPr lang="en-US" dirty="0"/>
            <a:t>Utilization</a:t>
          </a:r>
        </a:p>
      </dgm:t>
    </dgm:pt>
    <dgm:pt modelId="{17713D52-A51B-454E-B61E-04FBB74BE54B}" type="parTrans" cxnId="{C7317EAA-FDAB-4E4B-ABF4-E799DBC0EA06}">
      <dgm:prSet/>
      <dgm:spPr/>
      <dgm:t>
        <a:bodyPr/>
        <a:lstStyle/>
        <a:p>
          <a:endParaRPr lang="en-US"/>
        </a:p>
      </dgm:t>
    </dgm:pt>
    <dgm:pt modelId="{A0128E7B-3467-4B37-AFA8-22100F745084}" type="sibTrans" cxnId="{C7317EAA-FDAB-4E4B-ABF4-E799DBC0EA06}">
      <dgm:prSet/>
      <dgm:spPr/>
      <dgm:t>
        <a:bodyPr/>
        <a:lstStyle/>
        <a:p>
          <a:endParaRPr lang="en-US"/>
        </a:p>
      </dgm:t>
    </dgm:pt>
    <dgm:pt modelId="{07846B1C-E174-42EE-8FF2-8108266A08C5}" type="pres">
      <dgm:prSet presAssocID="{29493F36-A7D5-4AA5-BFDC-A9C87A17C4F1}" presName="Name0" presStyleCnt="0">
        <dgm:presLayoutVars>
          <dgm:dir/>
          <dgm:animLvl val="lvl"/>
          <dgm:resizeHandles val="exact"/>
        </dgm:presLayoutVars>
      </dgm:prSet>
      <dgm:spPr/>
    </dgm:pt>
    <dgm:pt modelId="{58746EF7-BFE2-4CC1-876E-39CA6CF9020C}" type="pres">
      <dgm:prSet presAssocID="{00772937-B3A3-4CBC-AB65-ECF805013D56}" presName="parTxOnly" presStyleLbl="node1" presStyleIdx="0" presStyleCnt="6">
        <dgm:presLayoutVars>
          <dgm:chMax val="0"/>
          <dgm:chPref val="0"/>
          <dgm:bulletEnabled val="1"/>
        </dgm:presLayoutVars>
      </dgm:prSet>
      <dgm:spPr/>
    </dgm:pt>
    <dgm:pt modelId="{80D6947A-F7F2-4A11-AD60-DE3104C2F05F}" type="pres">
      <dgm:prSet presAssocID="{906A9737-A1D8-4654-A142-43457A15A507}" presName="parTxOnlySpace" presStyleCnt="0"/>
      <dgm:spPr/>
    </dgm:pt>
    <dgm:pt modelId="{91D9F6A1-56ED-4E43-8BDB-4571C39C4FAE}" type="pres">
      <dgm:prSet presAssocID="{0FC2BBFA-069D-4AC2-8EF8-21F44144D0A3}" presName="parTxOnly" presStyleLbl="node1" presStyleIdx="1" presStyleCnt="6">
        <dgm:presLayoutVars>
          <dgm:chMax val="0"/>
          <dgm:chPref val="0"/>
          <dgm:bulletEnabled val="1"/>
        </dgm:presLayoutVars>
      </dgm:prSet>
      <dgm:spPr/>
    </dgm:pt>
    <dgm:pt modelId="{5555C714-AAC6-47CD-BADD-BD813FDE85B5}" type="pres">
      <dgm:prSet presAssocID="{6130AC58-C8EF-4F9A-995C-023E96E85B97}" presName="parTxOnlySpace" presStyleCnt="0"/>
      <dgm:spPr/>
    </dgm:pt>
    <dgm:pt modelId="{9C332B55-0EF6-4795-BAB6-37C19B834768}" type="pres">
      <dgm:prSet presAssocID="{71DB029A-E4BB-44B5-8B58-2B4FE0EC995E}" presName="parTxOnly" presStyleLbl="node1" presStyleIdx="2" presStyleCnt="6">
        <dgm:presLayoutVars>
          <dgm:chMax val="0"/>
          <dgm:chPref val="0"/>
          <dgm:bulletEnabled val="1"/>
        </dgm:presLayoutVars>
      </dgm:prSet>
      <dgm:spPr/>
    </dgm:pt>
    <dgm:pt modelId="{1982A382-0BEB-4060-9687-608A72D582BE}" type="pres">
      <dgm:prSet presAssocID="{99C36B33-ACEE-4221-AEB6-69CFFEB99B24}" presName="parTxOnlySpace" presStyleCnt="0"/>
      <dgm:spPr/>
    </dgm:pt>
    <dgm:pt modelId="{48753343-60B5-412B-88ED-A512208AD70A}" type="pres">
      <dgm:prSet presAssocID="{6873A580-096B-4B00-BD15-8A9C53BFA4F9}" presName="parTxOnly" presStyleLbl="node1" presStyleIdx="3" presStyleCnt="6">
        <dgm:presLayoutVars>
          <dgm:chMax val="0"/>
          <dgm:chPref val="0"/>
          <dgm:bulletEnabled val="1"/>
        </dgm:presLayoutVars>
      </dgm:prSet>
      <dgm:spPr/>
    </dgm:pt>
    <dgm:pt modelId="{78FD7023-8525-4D2C-9569-E451031ABD05}" type="pres">
      <dgm:prSet presAssocID="{EC234951-A121-4DCA-8451-A30C61A9FD2D}" presName="parTxOnlySpace" presStyleCnt="0"/>
      <dgm:spPr/>
    </dgm:pt>
    <dgm:pt modelId="{5E119A0A-16EC-4607-A26B-691B64C0C82A}" type="pres">
      <dgm:prSet presAssocID="{5F2FB7F8-D843-4741-B62B-1B4CE984D0A1}" presName="parTxOnly" presStyleLbl="node1" presStyleIdx="4" presStyleCnt="6">
        <dgm:presLayoutVars>
          <dgm:chMax val="0"/>
          <dgm:chPref val="0"/>
          <dgm:bulletEnabled val="1"/>
        </dgm:presLayoutVars>
      </dgm:prSet>
      <dgm:spPr/>
    </dgm:pt>
    <dgm:pt modelId="{FD0CA4E6-F5E2-4031-BEB2-6014D32FFCE0}" type="pres">
      <dgm:prSet presAssocID="{3471D959-D6FD-418E-A0B0-5E9E5C85C31F}" presName="parTxOnlySpace" presStyleCnt="0"/>
      <dgm:spPr/>
    </dgm:pt>
    <dgm:pt modelId="{74E57466-89E7-4EFD-B4D9-B8AA62D4EEEC}" type="pres">
      <dgm:prSet presAssocID="{F6061C07-0ADB-4C51-9F89-0EC295B9A712}" presName="parTxOnly" presStyleLbl="node1" presStyleIdx="5" presStyleCnt="6">
        <dgm:presLayoutVars>
          <dgm:chMax val="0"/>
          <dgm:chPref val="0"/>
          <dgm:bulletEnabled val="1"/>
        </dgm:presLayoutVars>
      </dgm:prSet>
      <dgm:spPr/>
    </dgm:pt>
  </dgm:ptLst>
  <dgm:cxnLst>
    <dgm:cxn modelId="{012F4E13-F432-44B7-8BE7-693114A9C49E}" type="presOf" srcId="{0FC2BBFA-069D-4AC2-8EF8-21F44144D0A3}" destId="{91D9F6A1-56ED-4E43-8BDB-4571C39C4FAE}" srcOrd="0" destOrd="0" presId="urn:microsoft.com/office/officeart/2005/8/layout/chevron1"/>
    <dgm:cxn modelId="{19245F27-75E1-4D03-A1E6-2020F6379E0B}" srcId="{29493F36-A7D5-4AA5-BFDC-A9C87A17C4F1}" destId="{00772937-B3A3-4CBC-AB65-ECF805013D56}" srcOrd="0" destOrd="0" parTransId="{4F7E544F-3F0A-45F6-BB0C-D14A5CBE11B8}" sibTransId="{906A9737-A1D8-4654-A142-43457A15A507}"/>
    <dgm:cxn modelId="{D4EE955C-61F6-4120-A0B4-8CBD7C79F64B}" srcId="{29493F36-A7D5-4AA5-BFDC-A9C87A17C4F1}" destId="{6873A580-096B-4B00-BD15-8A9C53BFA4F9}" srcOrd="3" destOrd="0" parTransId="{FEC5E6D7-52A0-4B14-A513-99F489E619B4}" sibTransId="{EC234951-A121-4DCA-8451-A30C61A9FD2D}"/>
    <dgm:cxn modelId="{5F19DE5E-7941-498E-A205-4194917B1604}" srcId="{29493F36-A7D5-4AA5-BFDC-A9C87A17C4F1}" destId="{71DB029A-E4BB-44B5-8B58-2B4FE0EC995E}" srcOrd="2" destOrd="0" parTransId="{8730895A-52F2-4625-88F1-6DE13A2B7CBB}" sibTransId="{99C36B33-ACEE-4221-AEB6-69CFFEB99B24}"/>
    <dgm:cxn modelId="{ABAE5880-8DAC-4619-92E2-B54799FD2ED3}" srcId="{29493F36-A7D5-4AA5-BFDC-A9C87A17C4F1}" destId="{5F2FB7F8-D843-4741-B62B-1B4CE984D0A1}" srcOrd="4" destOrd="0" parTransId="{E6A4C5C8-1001-4C28-838E-C6128B844CDA}" sibTransId="{3471D959-D6FD-418E-A0B0-5E9E5C85C31F}"/>
    <dgm:cxn modelId="{43FAF784-70D0-45B1-9F3B-55BFAE3FFE64}" type="presOf" srcId="{5F2FB7F8-D843-4741-B62B-1B4CE984D0A1}" destId="{5E119A0A-16EC-4607-A26B-691B64C0C82A}" srcOrd="0" destOrd="0" presId="urn:microsoft.com/office/officeart/2005/8/layout/chevron1"/>
    <dgm:cxn modelId="{DA694786-0DBD-4450-86A2-32D6530B4F21}" type="presOf" srcId="{71DB029A-E4BB-44B5-8B58-2B4FE0EC995E}" destId="{9C332B55-0EF6-4795-BAB6-37C19B834768}" srcOrd="0" destOrd="0" presId="urn:microsoft.com/office/officeart/2005/8/layout/chevron1"/>
    <dgm:cxn modelId="{E6C2278D-7858-4114-8C70-267781E460A0}" type="presOf" srcId="{29493F36-A7D5-4AA5-BFDC-A9C87A17C4F1}" destId="{07846B1C-E174-42EE-8FF2-8108266A08C5}" srcOrd="0" destOrd="0" presId="urn:microsoft.com/office/officeart/2005/8/layout/chevron1"/>
    <dgm:cxn modelId="{4267878F-0C5D-4F2F-9DE3-1395D8DC717B}" type="presOf" srcId="{6873A580-096B-4B00-BD15-8A9C53BFA4F9}" destId="{48753343-60B5-412B-88ED-A512208AD70A}" srcOrd="0" destOrd="0" presId="urn:microsoft.com/office/officeart/2005/8/layout/chevron1"/>
    <dgm:cxn modelId="{C7317EAA-FDAB-4E4B-ABF4-E799DBC0EA06}" srcId="{29493F36-A7D5-4AA5-BFDC-A9C87A17C4F1}" destId="{F6061C07-0ADB-4C51-9F89-0EC295B9A712}" srcOrd="5" destOrd="0" parTransId="{17713D52-A51B-454E-B61E-04FBB74BE54B}" sibTransId="{A0128E7B-3467-4B37-AFA8-22100F745084}"/>
    <dgm:cxn modelId="{97CA23B9-B889-4C65-B69C-0943F49E1E33}" srcId="{29493F36-A7D5-4AA5-BFDC-A9C87A17C4F1}" destId="{0FC2BBFA-069D-4AC2-8EF8-21F44144D0A3}" srcOrd="1" destOrd="0" parTransId="{AF7723AC-757A-4D58-9766-8F8FDBA6597E}" sibTransId="{6130AC58-C8EF-4F9A-995C-023E96E85B97}"/>
    <dgm:cxn modelId="{84A950CE-47C2-438B-9372-17655E514E20}" type="presOf" srcId="{F6061C07-0ADB-4C51-9F89-0EC295B9A712}" destId="{74E57466-89E7-4EFD-B4D9-B8AA62D4EEEC}" srcOrd="0" destOrd="0" presId="urn:microsoft.com/office/officeart/2005/8/layout/chevron1"/>
    <dgm:cxn modelId="{CA948CD4-3159-4A1B-BD65-9C11AC5C5B59}" type="presOf" srcId="{00772937-B3A3-4CBC-AB65-ECF805013D56}" destId="{58746EF7-BFE2-4CC1-876E-39CA6CF9020C}" srcOrd="0" destOrd="0" presId="urn:microsoft.com/office/officeart/2005/8/layout/chevron1"/>
    <dgm:cxn modelId="{9283B45C-135D-458E-A527-7E141EF48F79}" type="presParOf" srcId="{07846B1C-E174-42EE-8FF2-8108266A08C5}" destId="{58746EF7-BFE2-4CC1-876E-39CA6CF9020C}" srcOrd="0" destOrd="0" presId="urn:microsoft.com/office/officeart/2005/8/layout/chevron1"/>
    <dgm:cxn modelId="{82DD8187-E3FC-423A-B37B-0611B7704F36}" type="presParOf" srcId="{07846B1C-E174-42EE-8FF2-8108266A08C5}" destId="{80D6947A-F7F2-4A11-AD60-DE3104C2F05F}" srcOrd="1" destOrd="0" presId="urn:microsoft.com/office/officeart/2005/8/layout/chevron1"/>
    <dgm:cxn modelId="{0CCEF7EB-E5FF-4CF1-AC98-E62A35DEBE61}" type="presParOf" srcId="{07846B1C-E174-42EE-8FF2-8108266A08C5}" destId="{91D9F6A1-56ED-4E43-8BDB-4571C39C4FAE}" srcOrd="2" destOrd="0" presId="urn:microsoft.com/office/officeart/2005/8/layout/chevron1"/>
    <dgm:cxn modelId="{5BFFDC03-6EAB-469E-973B-143D2A05F9EF}" type="presParOf" srcId="{07846B1C-E174-42EE-8FF2-8108266A08C5}" destId="{5555C714-AAC6-47CD-BADD-BD813FDE85B5}" srcOrd="3" destOrd="0" presId="urn:microsoft.com/office/officeart/2005/8/layout/chevron1"/>
    <dgm:cxn modelId="{7F72B672-0762-4AB2-8FCC-E0AAEA7AFC1A}" type="presParOf" srcId="{07846B1C-E174-42EE-8FF2-8108266A08C5}" destId="{9C332B55-0EF6-4795-BAB6-37C19B834768}" srcOrd="4" destOrd="0" presId="urn:microsoft.com/office/officeart/2005/8/layout/chevron1"/>
    <dgm:cxn modelId="{7186E919-0D20-47B2-8E8B-5A82E15495C3}" type="presParOf" srcId="{07846B1C-E174-42EE-8FF2-8108266A08C5}" destId="{1982A382-0BEB-4060-9687-608A72D582BE}" srcOrd="5" destOrd="0" presId="urn:microsoft.com/office/officeart/2005/8/layout/chevron1"/>
    <dgm:cxn modelId="{014EE9DF-64D0-4665-AE35-90E77AB3F339}" type="presParOf" srcId="{07846B1C-E174-42EE-8FF2-8108266A08C5}" destId="{48753343-60B5-412B-88ED-A512208AD70A}" srcOrd="6" destOrd="0" presId="urn:microsoft.com/office/officeart/2005/8/layout/chevron1"/>
    <dgm:cxn modelId="{490F7FA5-4E7F-407B-ADF0-EF57542B8596}" type="presParOf" srcId="{07846B1C-E174-42EE-8FF2-8108266A08C5}" destId="{78FD7023-8525-4D2C-9569-E451031ABD05}" srcOrd="7" destOrd="0" presId="urn:microsoft.com/office/officeart/2005/8/layout/chevron1"/>
    <dgm:cxn modelId="{E2AA60A1-0A7E-46C6-8816-28F6D2B65F1A}" type="presParOf" srcId="{07846B1C-E174-42EE-8FF2-8108266A08C5}" destId="{5E119A0A-16EC-4607-A26B-691B64C0C82A}" srcOrd="8" destOrd="0" presId="urn:microsoft.com/office/officeart/2005/8/layout/chevron1"/>
    <dgm:cxn modelId="{5C38E4B9-1D5F-4E53-8529-DE0EB00D368F}" type="presParOf" srcId="{07846B1C-E174-42EE-8FF2-8108266A08C5}" destId="{FD0CA4E6-F5E2-4031-BEB2-6014D32FFCE0}" srcOrd="9" destOrd="0" presId="urn:microsoft.com/office/officeart/2005/8/layout/chevron1"/>
    <dgm:cxn modelId="{26205C7F-16C6-49A6-903E-A06E548889BF}" type="presParOf" srcId="{07846B1C-E174-42EE-8FF2-8108266A08C5}" destId="{74E57466-89E7-4EFD-B4D9-B8AA62D4EEEC}"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EE30207-D9B5-44E8-AFA0-AD5540B0C8E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258313F-58BB-410F-9DC5-06BD4A1885B5}">
      <dgm:prSet custT="1"/>
      <dgm:spPr/>
      <dgm:t>
        <a:bodyPr/>
        <a:lstStyle/>
        <a:p>
          <a:r>
            <a:rPr lang="en-US" sz="2500" dirty="0"/>
            <a:t>Community-led implementation</a:t>
          </a:r>
        </a:p>
        <a:p>
          <a:r>
            <a:rPr lang="en-US" sz="2000" b="0" i="1" dirty="0"/>
            <a:t>(redistributes power)</a:t>
          </a:r>
          <a:endParaRPr lang="en-US" sz="2000" dirty="0"/>
        </a:p>
      </dgm:t>
    </dgm:pt>
    <dgm:pt modelId="{10F5678E-8122-46CF-AA87-6C8257511091}" type="parTrans" cxnId="{7FF08993-9310-4361-9890-4AA864AF7E77}">
      <dgm:prSet/>
      <dgm:spPr/>
      <dgm:t>
        <a:bodyPr/>
        <a:lstStyle/>
        <a:p>
          <a:endParaRPr lang="en-US"/>
        </a:p>
      </dgm:t>
    </dgm:pt>
    <dgm:pt modelId="{B7EB5E92-7CD2-46B5-9BEC-61792449D5DD}" type="sibTrans" cxnId="{7FF08993-9310-4361-9890-4AA864AF7E77}">
      <dgm:prSet/>
      <dgm:spPr/>
      <dgm:t>
        <a:bodyPr/>
        <a:lstStyle/>
        <a:p>
          <a:endParaRPr lang="en-US"/>
        </a:p>
      </dgm:t>
    </dgm:pt>
    <dgm:pt modelId="{0F19038E-55FE-4628-8E99-422E6B1206D9}">
      <dgm:prSet custT="1"/>
      <dgm:spPr/>
      <dgm:t>
        <a:bodyPr/>
        <a:lstStyle/>
        <a:p>
          <a:r>
            <a:rPr lang="en-US" sz="2500" dirty="0"/>
            <a:t>Student- and community-led </a:t>
          </a:r>
          <a:r>
            <a:rPr lang="en-US" sz="2500" b="1" dirty="0"/>
            <a:t>innovation tournaments</a:t>
          </a:r>
        </a:p>
        <a:p>
          <a:r>
            <a:rPr lang="en-US" sz="2000" b="0" i="1" dirty="0"/>
            <a:t>(promotes community voice)</a:t>
          </a:r>
        </a:p>
      </dgm:t>
    </dgm:pt>
    <dgm:pt modelId="{9FC5FEA8-6652-46F8-8854-4DB8A6D3FB03}" type="parTrans" cxnId="{DE0F4792-57B0-411D-B72A-DD25A30B20B5}">
      <dgm:prSet/>
      <dgm:spPr/>
      <dgm:t>
        <a:bodyPr/>
        <a:lstStyle/>
        <a:p>
          <a:endParaRPr lang="en-US"/>
        </a:p>
      </dgm:t>
    </dgm:pt>
    <dgm:pt modelId="{EFE28E62-CB5A-413D-8BE3-EFBB98A25763}" type="sibTrans" cxnId="{DE0F4792-57B0-411D-B72A-DD25A30B20B5}">
      <dgm:prSet/>
      <dgm:spPr/>
      <dgm:t>
        <a:bodyPr/>
        <a:lstStyle/>
        <a:p>
          <a:endParaRPr lang="en-US"/>
        </a:p>
      </dgm:t>
    </dgm:pt>
    <dgm:pt modelId="{18C9850A-80D3-4FA8-8D61-0DE392704734}">
      <dgm:prSet custT="1"/>
      <dgm:spPr/>
      <dgm:t>
        <a:bodyPr/>
        <a:lstStyle/>
        <a:p>
          <a:r>
            <a:rPr lang="en-US" sz="2500" b="1" dirty="0"/>
            <a:t>Ecological momentary assessment</a:t>
          </a:r>
        </a:p>
        <a:p>
          <a:r>
            <a:rPr lang="en-US" sz="2000" b="0" i="1" dirty="0"/>
            <a:t>(real-time adaptations)</a:t>
          </a:r>
          <a:endParaRPr lang="en-US" sz="2000" b="1" dirty="0"/>
        </a:p>
      </dgm:t>
    </dgm:pt>
    <dgm:pt modelId="{8C590FCD-1137-40D8-BDAE-D092FACB86D0}" type="parTrans" cxnId="{10C4605F-DF57-4B54-BAE2-A3926B32CCAE}">
      <dgm:prSet/>
      <dgm:spPr/>
      <dgm:t>
        <a:bodyPr/>
        <a:lstStyle/>
        <a:p>
          <a:endParaRPr lang="en-US"/>
        </a:p>
      </dgm:t>
    </dgm:pt>
    <dgm:pt modelId="{EF08BA40-3B9B-4B18-9C64-05BAE4FD64BD}" type="sibTrans" cxnId="{10C4605F-DF57-4B54-BAE2-A3926B32CCAE}">
      <dgm:prSet/>
      <dgm:spPr/>
      <dgm:t>
        <a:bodyPr/>
        <a:lstStyle/>
        <a:p>
          <a:endParaRPr lang="en-US"/>
        </a:p>
      </dgm:t>
    </dgm:pt>
    <dgm:pt modelId="{7548DAB7-F3EB-4F99-A60C-BCC2304D0BC1}" type="pres">
      <dgm:prSet presAssocID="{FEE30207-D9B5-44E8-AFA0-AD5540B0C8E7}" presName="root" presStyleCnt="0">
        <dgm:presLayoutVars>
          <dgm:dir/>
          <dgm:resizeHandles val="exact"/>
        </dgm:presLayoutVars>
      </dgm:prSet>
      <dgm:spPr/>
    </dgm:pt>
    <dgm:pt modelId="{6E64B335-4B9E-4DA6-BDE9-E80B45C7D3A7}" type="pres">
      <dgm:prSet presAssocID="{A258313F-58BB-410F-9DC5-06BD4A1885B5}" presName="compNode" presStyleCnt="0"/>
      <dgm:spPr/>
    </dgm:pt>
    <dgm:pt modelId="{34431786-55AD-4299-B0E1-C0CF485FA6E0}" type="pres">
      <dgm:prSet presAssocID="{A258313F-58BB-410F-9DC5-06BD4A1885B5}" presName="bgRect" presStyleLbl="bgShp" presStyleIdx="0" presStyleCnt="3"/>
      <dgm:spPr/>
    </dgm:pt>
    <dgm:pt modelId="{EDA9129E-F339-466F-942B-EA0AF8E1B591}" type="pres">
      <dgm:prSet presAssocID="{A258313F-58BB-410F-9DC5-06BD4A1885B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09871287-FB1F-47AD-9C66-7F07201A59E3}" type="pres">
      <dgm:prSet presAssocID="{A258313F-58BB-410F-9DC5-06BD4A1885B5}" presName="spaceRect" presStyleCnt="0"/>
      <dgm:spPr/>
    </dgm:pt>
    <dgm:pt modelId="{0BC5ACAE-C6D4-4323-A768-B66CB3C5469B}" type="pres">
      <dgm:prSet presAssocID="{A258313F-58BB-410F-9DC5-06BD4A1885B5}" presName="parTx" presStyleLbl="revTx" presStyleIdx="0" presStyleCnt="3">
        <dgm:presLayoutVars>
          <dgm:chMax val="0"/>
          <dgm:chPref val="0"/>
        </dgm:presLayoutVars>
      </dgm:prSet>
      <dgm:spPr/>
    </dgm:pt>
    <dgm:pt modelId="{1D82E438-1FCB-4D8B-9C8D-DC2BD61053F4}" type="pres">
      <dgm:prSet presAssocID="{B7EB5E92-7CD2-46B5-9BEC-61792449D5DD}" presName="sibTrans" presStyleCnt="0"/>
      <dgm:spPr/>
    </dgm:pt>
    <dgm:pt modelId="{D2927A86-59EA-463C-B41F-C255FC58EA17}" type="pres">
      <dgm:prSet presAssocID="{0F19038E-55FE-4628-8E99-422E6B1206D9}" presName="compNode" presStyleCnt="0"/>
      <dgm:spPr/>
    </dgm:pt>
    <dgm:pt modelId="{8743DF22-6A75-44BA-84DA-CD8AF357AF80}" type="pres">
      <dgm:prSet presAssocID="{0F19038E-55FE-4628-8E99-422E6B1206D9}" presName="bgRect" presStyleLbl="bgShp" presStyleIdx="1" presStyleCnt="3"/>
      <dgm:spPr/>
    </dgm:pt>
    <dgm:pt modelId="{678C434B-437D-496D-A046-69F329A829AF}" type="pres">
      <dgm:prSet presAssocID="{0F19038E-55FE-4628-8E99-422E6B1206D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E9450AEC-656E-494D-9751-252FAC645082}" type="pres">
      <dgm:prSet presAssocID="{0F19038E-55FE-4628-8E99-422E6B1206D9}" presName="spaceRect" presStyleCnt="0"/>
      <dgm:spPr/>
    </dgm:pt>
    <dgm:pt modelId="{009CDD5E-4BC4-4AE2-8892-EDDB20248113}" type="pres">
      <dgm:prSet presAssocID="{0F19038E-55FE-4628-8E99-422E6B1206D9}" presName="parTx" presStyleLbl="revTx" presStyleIdx="1" presStyleCnt="3">
        <dgm:presLayoutVars>
          <dgm:chMax val="0"/>
          <dgm:chPref val="0"/>
        </dgm:presLayoutVars>
      </dgm:prSet>
      <dgm:spPr/>
    </dgm:pt>
    <dgm:pt modelId="{4B1C43F5-6CC1-49E6-93DE-93AC53EF697D}" type="pres">
      <dgm:prSet presAssocID="{EFE28E62-CB5A-413D-8BE3-EFBB98A25763}" presName="sibTrans" presStyleCnt="0"/>
      <dgm:spPr/>
    </dgm:pt>
    <dgm:pt modelId="{AB037141-E1DB-459C-AD48-CAA26D3E6413}" type="pres">
      <dgm:prSet presAssocID="{18C9850A-80D3-4FA8-8D61-0DE392704734}" presName="compNode" presStyleCnt="0"/>
      <dgm:spPr/>
    </dgm:pt>
    <dgm:pt modelId="{CF5203F4-C8AD-4BE4-84B7-06FEFD12B585}" type="pres">
      <dgm:prSet presAssocID="{18C9850A-80D3-4FA8-8D61-0DE392704734}" presName="bgRect" presStyleLbl="bgShp" presStyleIdx="2" presStyleCnt="3"/>
      <dgm:spPr/>
    </dgm:pt>
    <dgm:pt modelId="{CD755511-3F43-4314-B9E3-827C6AFB55DB}" type="pres">
      <dgm:prSet presAssocID="{18C9850A-80D3-4FA8-8D61-0DE392704734}"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opwatch 75% with solid fill"/>
        </a:ext>
      </dgm:extLst>
    </dgm:pt>
    <dgm:pt modelId="{D03C7E5E-0B34-4916-B5A3-D18FB193E791}" type="pres">
      <dgm:prSet presAssocID="{18C9850A-80D3-4FA8-8D61-0DE392704734}" presName="spaceRect" presStyleCnt="0"/>
      <dgm:spPr/>
    </dgm:pt>
    <dgm:pt modelId="{8044055F-B663-451B-B5CE-EAC3A8C78230}" type="pres">
      <dgm:prSet presAssocID="{18C9850A-80D3-4FA8-8D61-0DE392704734}" presName="parTx" presStyleLbl="revTx" presStyleIdx="2" presStyleCnt="3">
        <dgm:presLayoutVars>
          <dgm:chMax val="0"/>
          <dgm:chPref val="0"/>
        </dgm:presLayoutVars>
      </dgm:prSet>
      <dgm:spPr/>
    </dgm:pt>
  </dgm:ptLst>
  <dgm:cxnLst>
    <dgm:cxn modelId="{15810308-BB9B-4E71-9BC8-2C2EF75B60DB}" type="presOf" srcId="{0F19038E-55FE-4628-8E99-422E6B1206D9}" destId="{009CDD5E-4BC4-4AE2-8892-EDDB20248113}" srcOrd="0" destOrd="0" presId="urn:microsoft.com/office/officeart/2018/2/layout/IconVerticalSolidList"/>
    <dgm:cxn modelId="{10C4605F-DF57-4B54-BAE2-A3926B32CCAE}" srcId="{FEE30207-D9B5-44E8-AFA0-AD5540B0C8E7}" destId="{18C9850A-80D3-4FA8-8D61-0DE392704734}" srcOrd="2" destOrd="0" parTransId="{8C590FCD-1137-40D8-BDAE-D092FACB86D0}" sibTransId="{EF08BA40-3B9B-4B18-9C64-05BAE4FD64BD}"/>
    <dgm:cxn modelId="{B51DC367-B6D0-493C-8B33-69FA0659FB30}" type="presOf" srcId="{A258313F-58BB-410F-9DC5-06BD4A1885B5}" destId="{0BC5ACAE-C6D4-4323-A768-B66CB3C5469B}" srcOrd="0" destOrd="0" presId="urn:microsoft.com/office/officeart/2018/2/layout/IconVerticalSolidList"/>
    <dgm:cxn modelId="{DE0F4792-57B0-411D-B72A-DD25A30B20B5}" srcId="{FEE30207-D9B5-44E8-AFA0-AD5540B0C8E7}" destId="{0F19038E-55FE-4628-8E99-422E6B1206D9}" srcOrd="1" destOrd="0" parTransId="{9FC5FEA8-6652-46F8-8854-4DB8A6D3FB03}" sibTransId="{EFE28E62-CB5A-413D-8BE3-EFBB98A25763}"/>
    <dgm:cxn modelId="{7FF08993-9310-4361-9890-4AA864AF7E77}" srcId="{FEE30207-D9B5-44E8-AFA0-AD5540B0C8E7}" destId="{A258313F-58BB-410F-9DC5-06BD4A1885B5}" srcOrd="0" destOrd="0" parTransId="{10F5678E-8122-46CF-AA87-6C8257511091}" sibTransId="{B7EB5E92-7CD2-46B5-9BEC-61792449D5DD}"/>
    <dgm:cxn modelId="{23AF41AA-1839-498F-AF3C-A5A08B1464B6}" type="presOf" srcId="{FEE30207-D9B5-44E8-AFA0-AD5540B0C8E7}" destId="{7548DAB7-F3EB-4F99-A60C-BCC2304D0BC1}" srcOrd="0" destOrd="0" presId="urn:microsoft.com/office/officeart/2018/2/layout/IconVerticalSolidList"/>
    <dgm:cxn modelId="{5F5DC2AB-F968-41CF-8304-938F20EDA597}" type="presOf" srcId="{18C9850A-80D3-4FA8-8D61-0DE392704734}" destId="{8044055F-B663-451B-B5CE-EAC3A8C78230}" srcOrd="0" destOrd="0" presId="urn:microsoft.com/office/officeart/2018/2/layout/IconVerticalSolidList"/>
    <dgm:cxn modelId="{E4EF395A-9A8E-48A4-9807-6340FA18F74F}" type="presParOf" srcId="{7548DAB7-F3EB-4F99-A60C-BCC2304D0BC1}" destId="{6E64B335-4B9E-4DA6-BDE9-E80B45C7D3A7}" srcOrd="0" destOrd="0" presId="urn:microsoft.com/office/officeart/2018/2/layout/IconVerticalSolidList"/>
    <dgm:cxn modelId="{79AB693F-8106-4FA8-B534-84AFC8FAAD13}" type="presParOf" srcId="{6E64B335-4B9E-4DA6-BDE9-E80B45C7D3A7}" destId="{34431786-55AD-4299-B0E1-C0CF485FA6E0}" srcOrd="0" destOrd="0" presId="urn:microsoft.com/office/officeart/2018/2/layout/IconVerticalSolidList"/>
    <dgm:cxn modelId="{DA4544DB-1F7C-4EB2-A9DB-DEB47AC90152}" type="presParOf" srcId="{6E64B335-4B9E-4DA6-BDE9-E80B45C7D3A7}" destId="{EDA9129E-F339-466F-942B-EA0AF8E1B591}" srcOrd="1" destOrd="0" presId="urn:microsoft.com/office/officeart/2018/2/layout/IconVerticalSolidList"/>
    <dgm:cxn modelId="{484F7442-01EE-4D44-9E22-C70FAEF6F78E}" type="presParOf" srcId="{6E64B335-4B9E-4DA6-BDE9-E80B45C7D3A7}" destId="{09871287-FB1F-47AD-9C66-7F07201A59E3}" srcOrd="2" destOrd="0" presId="urn:microsoft.com/office/officeart/2018/2/layout/IconVerticalSolidList"/>
    <dgm:cxn modelId="{F68E4D86-B3DC-485E-9B0F-C300C4A78B7E}" type="presParOf" srcId="{6E64B335-4B9E-4DA6-BDE9-E80B45C7D3A7}" destId="{0BC5ACAE-C6D4-4323-A768-B66CB3C5469B}" srcOrd="3" destOrd="0" presId="urn:microsoft.com/office/officeart/2018/2/layout/IconVerticalSolidList"/>
    <dgm:cxn modelId="{6196498D-4CED-4A3E-9C72-21C404BCB7D5}" type="presParOf" srcId="{7548DAB7-F3EB-4F99-A60C-BCC2304D0BC1}" destId="{1D82E438-1FCB-4D8B-9C8D-DC2BD61053F4}" srcOrd="1" destOrd="0" presId="urn:microsoft.com/office/officeart/2018/2/layout/IconVerticalSolidList"/>
    <dgm:cxn modelId="{05964199-E0C9-4DAD-85AE-AD04E14E271F}" type="presParOf" srcId="{7548DAB7-F3EB-4F99-A60C-BCC2304D0BC1}" destId="{D2927A86-59EA-463C-B41F-C255FC58EA17}" srcOrd="2" destOrd="0" presId="urn:microsoft.com/office/officeart/2018/2/layout/IconVerticalSolidList"/>
    <dgm:cxn modelId="{E2AF50CD-4927-4443-BFA3-2F18BD280437}" type="presParOf" srcId="{D2927A86-59EA-463C-B41F-C255FC58EA17}" destId="{8743DF22-6A75-44BA-84DA-CD8AF357AF80}" srcOrd="0" destOrd="0" presId="urn:microsoft.com/office/officeart/2018/2/layout/IconVerticalSolidList"/>
    <dgm:cxn modelId="{52CA1B7C-BD57-4316-BBC0-F7C22428E614}" type="presParOf" srcId="{D2927A86-59EA-463C-B41F-C255FC58EA17}" destId="{678C434B-437D-496D-A046-69F329A829AF}" srcOrd="1" destOrd="0" presId="urn:microsoft.com/office/officeart/2018/2/layout/IconVerticalSolidList"/>
    <dgm:cxn modelId="{6F4C2692-8853-4484-B9DC-98AF70FEECCA}" type="presParOf" srcId="{D2927A86-59EA-463C-B41F-C255FC58EA17}" destId="{E9450AEC-656E-494D-9751-252FAC645082}" srcOrd="2" destOrd="0" presId="urn:microsoft.com/office/officeart/2018/2/layout/IconVerticalSolidList"/>
    <dgm:cxn modelId="{D000689C-78E7-4D06-8E9A-496B919A5165}" type="presParOf" srcId="{D2927A86-59EA-463C-B41F-C255FC58EA17}" destId="{009CDD5E-4BC4-4AE2-8892-EDDB20248113}" srcOrd="3" destOrd="0" presId="urn:microsoft.com/office/officeart/2018/2/layout/IconVerticalSolidList"/>
    <dgm:cxn modelId="{BB220802-EE38-46A2-A99F-113A393DE291}" type="presParOf" srcId="{7548DAB7-F3EB-4F99-A60C-BCC2304D0BC1}" destId="{4B1C43F5-6CC1-49E6-93DE-93AC53EF697D}" srcOrd="3" destOrd="0" presId="urn:microsoft.com/office/officeart/2018/2/layout/IconVerticalSolidList"/>
    <dgm:cxn modelId="{714B1D76-E80F-4FBA-9F4A-EE014EBD6531}" type="presParOf" srcId="{7548DAB7-F3EB-4F99-A60C-BCC2304D0BC1}" destId="{AB037141-E1DB-459C-AD48-CAA26D3E6413}" srcOrd="4" destOrd="0" presId="urn:microsoft.com/office/officeart/2018/2/layout/IconVerticalSolidList"/>
    <dgm:cxn modelId="{0A781CBD-19AC-4536-A160-1B7D67465BC4}" type="presParOf" srcId="{AB037141-E1DB-459C-AD48-CAA26D3E6413}" destId="{CF5203F4-C8AD-4BE4-84B7-06FEFD12B585}" srcOrd="0" destOrd="0" presId="urn:microsoft.com/office/officeart/2018/2/layout/IconVerticalSolidList"/>
    <dgm:cxn modelId="{AE0A10D5-5D35-4E6F-B25D-E3C8578BA473}" type="presParOf" srcId="{AB037141-E1DB-459C-AD48-CAA26D3E6413}" destId="{CD755511-3F43-4314-B9E3-827C6AFB55DB}" srcOrd="1" destOrd="0" presId="urn:microsoft.com/office/officeart/2018/2/layout/IconVerticalSolidList"/>
    <dgm:cxn modelId="{505BE3BF-EA4C-46DE-9CBB-F32D7999B723}" type="presParOf" srcId="{AB037141-E1DB-459C-AD48-CAA26D3E6413}" destId="{D03C7E5E-0B34-4916-B5A3-D18FB193E791}" srcOrd="2" destOrd="0" presId="urn:microsoft.com/office/officeart/2018/2/layout/IconVerticalSolidList"/>
    <dgm:cxn modelId="{47EFA227-7C9B-4D62-A940-74050F53D031}" type="presParOf" srcId="{AB037141-E1DB-459C-AD48-CAA26D3E6413}" destId="{8044055F-B663-451B-B5CE-EAC3A8C78230}"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80302B3-D625-4F27-A4E3-E67F2C8B6676}" type="doc">
      <dgm:prSet loTypeId="urn:microsoft.com/office/officeart/2005/8/layout/chevron1" loCatId="process" qsTypeId="urn:microsoft.com/office/officeart/2005/8/quickstyle/simple1" qsCatId="simple" csTypeId="urn:microsoft.com/office/officeart/2005/8/colors/accent1_2" csCatId="accent1" phldr="1"/>
      <dgm:spPr/>
    </dgm:pt>
    <dgm:pt modelId="{05A682CD-5556-42C8-88DE-840C3ED136B1}">
      <dgm:prSet phldrT="[Text]"/>
      <dgm:spPr/>
      <dgm:t>
        <a:bodyPr/>
        <a:lstStyle/>
        <a:p>
          <a:r>
            <a:rPr lang="en-US" dirty="0"/>
            <a:t>Phase I: Innovation Tournaments</a:t>
          </a:r>
        </a:p>
      </dgm:t>
    </dgm:pt>
    <dgm:pt modelId="{F0272D77-6B8A-407B-94A6-C53B8C5E40AF}" type="parTrans" cxnId="{FE4B5014-CF8E-4B34-A0FF-5928B027842D}">
      <dgm:prSet/>
      <dgm:spPr/>
      <dgm:t>
        <a:bodyPr/>
        <a:lstStyle/>
        <a:p>
          <a:endParaRPr lang="en-US"/>
        </a:p>
      </dgm:t>
    </dgm:pt>
    <dgm:pt modelId="{C5246F0C-02C7-488A-B59A-432F3B5B0562}" type="sibTrans" cxnId="{FE4B5014-CF8E-4B34-A0FF-5928B027842D}">
      <dgm:prSet/>
      <dgm:spPr/>
      <dgm:t>
        <a:bodyPr/>
        <a:lstStyle/>
        <a:p>
          <a:endParaRPr lang="en-US"/>
        </a:p>
      </dgm:t>
    </dgm:pt>
    <dgm:pt modelId="{5A85307F-DD6A-4E38-BBF2-F17B58E10AB1}">
      <dgm:prSet phldrT="[Text]"/>
      <dgm:spPr/>
      <dgm:t>
        <a:bodyPr/>
        <a:lstStyle/>
        <a:p>
          <a:r>
            <a:rPr lang="en-US" dirty="0"/>
            <a:t>Phase II: Building the Big Idea</a:t>
          </a:r>
        </a:p>
      </dgm:t>
    </dgm:pt>
    <dgm:pt modelId="{D6DBDF75-9A2B-418F-AF25-FBC088A230CF}" type="parTrans" cxnId="{7333ECEB-5F08-48A0-975B-552C895CAD95}">
      <dgm:prSet/>
      <dgm:spPr/>
      <dgm:t>
        <a:bodyPr/>
        <a:lstStyle/>
        <a:p>
          <a:endParaRPr lang="en-US"/>
        </a:p>
      </dgm:t>
    </dgm:pt>
    <dgm:pt modelId="{97617EA3-F2CD-406E-A322-958E8C1F143C}" type="sibTrans" cxnId="{7333ECEB-5F08-48A0-975B-552C895CAD95}">
      <dgm:prSet/>
      <dgm:spPr/>
      <dgm:t>
        <a:bodyPr/>
        <a:lstStyle/>
        <a:p>
          <a:endParaRPr lang="en-US"/>
        </a:p>
      </dgm:t>
    </dgm:pt>
    <dgm:pt modelId="{9E731548-3474-44F7-80B0-5B185644AA1F}">
      <dgm:prSet phldrT="[Text]"/>
      <dgm:spPr/>
      <dgm:t>
        <a:bodyPr/>
        <a:lstStyle/>
        <a:p>
          <a:r>
            <a:rPr lang="en-US" dirty="0"/>
            <a:t>Phase III: Implementation with Coaching</a:t>
          </a:r>
        </a:p>
      </dgm:t>
    </dgm:pt>
    <dgm:pt modelId="{E66A5970-DEC0-40DE-9E60-6A708D47C6FB}" type="parTrans" cxnId="{A4102144-592A-4FD4-A544-F7200E38B384}">
      <dgm:prSet/>
      <dgm:spPr/>
      <dgm:t>
        <a:bodyPr/>
        <a:lstStyle/>
        <a:p>
          <a:endParaRPr lang="en-US"/>
        </a:p>
      </dgm:t>
    </dgm:pt>
    <dgm:pt modelId="{058D2D00-1AE7-49C0-B03A-9328848222FD}" type="sibTrans" cxnId="{A4102144-592A-4FD4-A544-F7200E38B384}">
      <dgm:prSet/>
      <dgm:spPr/>
      <dgm:t>
        <a:bodyPr/>
        <a:lstStyle/>
        <a:p>
          <a:endParaRPr lang="en-US"/>
        </a:p>
      </dgm:t>
    </dgm:pt>
    <dgm:pt modelId="{AEBD48BB-7845-4D95-8C0A-C21CD6AC63CE}">
      <dgm:prSet phldrT="[Text]"/>
      <dgm:spPr/>
      <dgm:t>
        <a:bodyPr/>
        <a:lstStyle/>
        <a:p>
          <a:r>
            <a:rPr lang="en-US" dirty="0"/>
            <a:t>Phase IV: Community Sharing</a:t>
          </a:r>
        </a:p>
      </dgm:t>
    </dgm:pt>
    <dgm:pt modelId="{A71A51E3-7302-4464-92A4-7AD0540333BD}" type="parTrans" cxnId="{9E3E1C18-7DC9-4347-8A6F-F584DA4D3977}">
      <dgm:prSet/>
      <dgm:spPr/>
      <dgm:t>
        <a:bodyPr/>
        <a:lstStyle/>
        <a:p>
          <a:endParaRPr lang="en-US"/>
        </a:p>
      </dgm:t>
    </dgm:pt>
    <dgm:pt modelId="{42C2DAE4-7B61-475D-AC97-A8280B65E061}" type="sibTrans" cxnId="{9E3E1C18-7DC9-4347-8A6F-F584DA4D3977}">
      <dgm:prSet/>
      <dgm:spPr/>
      <dgm:t>
        <a:bodyPr/>
        <a:lstStyle/>
        <a:p>
          <a:endParaRPr lang="en-US"/>
        </a:p>
      </dgm:t>
    </dgm:pt>
    <dgm:pt modelId="{C2F1FF7C-0159-4642-81D2-96B17B615F75}">
      <dgm:prSet phldrT="[Text]"/>
      <dgm:spPr/>
      <dgm:t>
        <a:bodyPr/>
        <a:lstStyle/>
        <a:p>
          <a:r>
            <a:rPr lang="en-US" dirty="0"/>
            <a:t>Phase V: Building Implementation Champions</a:t>
          </a:r>
        </a:p>
      </dgm:t>
    </dgm:pt>
    <dgm:pt modelId="{1014005C-1A5B-4582-A67F-D89A7C646815}" type="parTrans" cxnId="{5D8E16F1-6573-4990-BDBB-3F6E798EE5F9}">
      <dgm:prSet/>
      <dgm:spPr/>
      <dgm:t>
        <a:bodyPr/>
        <a:lstStyle/>
        <a:p>
          <a:endParaRPr lang="en-US"/>
        </a:p>
      </dgm:t>
    </dgm:pt>
    <dgm:pt modelId="{163A6527-A019-4DB3-A155-09A2EB75D27C}" type="sibTrans" cxnId="{5D8E16F1-6573-4990-BDBB-3F6E798EE5F9}">
      <dgm:prSet/>
      <dgm:spPr/>
      <dgm:t>
        <a:bodyPr/>
        <a:lstStyle/>
        <a:p>
          <a:endParaRPr lang="en-US"/>
        </a:p>
      </dgm:t>
    </dgm:pt>
    <dgm:pt modelId="{4F4291E8-A966-4811-B765-5006248F44F8}" type="pres">
      <dgm:prSet presAssocID="{F80302B3-D625-4F27-A4E3-E67F2C8B6676}" presName="Name0" presStyleCnt="0">
        <dgm:presLayoutVars>
          <dgm:dir/>
          <dgm:animLvl val="lvl"/>
          <dgm:resizeHandles val="exact"/>
        </dgm:presLayoutVars>
      </dgm:prSet>
      <dgm:spPr/>
    </dgm:pt>
    <dgm:pt modelId="{34290385-1CAD-4ACF-8A56-4417CA1B32C3}" type="pres">
      <dgm:prSet presAssocID="{05A682CD-5556-42C8-88DE-840C3ED136B1}" presName="parTxOnly" presStyleLbl="node1" presStyleIdx="0" presStyleCnt="5">
        <dgm:presLayoutVars>
          <dgm:chMax val="0"/>
          <dgm:chPref val="0"/>
          <dgm:bulletEnabled val="1"/>
        </dgm:presLayoutVars>
      </dgm:prSet>
      <dgm:spPr/>
    </dgm:pt>
    <dgm:pt modelId="{9A1808A0-2FCF-49E1-BE5E-A82087E0028D}" type="pres">
      <dgm:prSet presAssocID="{C5246F0C-02C7-488A-B59A-432F3B5B0562}" presName="parTxOnlySpace" presStyleCnt="0"/>
      <dgm:spPr/>
    </dgm:pt>
    <dgm:pt modelId="{FC461C8E-6F28-41EA-A956-FF1F5BA78820}" type="pres">
      <dgm:prSet presAssocID="{5A85307F-DD6A-4E38-BBF2-F17B58E10AB1}" presName="parTxOnly" presStyleLbl="node1" presStyleIdx="1" presStyleCnt="5">
        <dgm:presLayoutVars>
          <dgm:chMax val="0"/>
          <dgm:chPref val="0"/>
          <dgm:bulletEnabled val="1"/>
        </dgm:presLayoutVars>
      </dgm:prSet>
      <dgm:spPr/>
    </dgm:pt>
    <dgm:pt modelId="{8586E6F8-53F5-4B5F-BA27-DEAB5FF50D68}" type="pres">
      <dgm:prSet presAssocID="{97617EA3-F2CD-406E-A322-958E8C1F143C}" presName="parTxOnlySpace" presStyleCnt="0"/>
      <dgm:spPr/>
    </dgm:pt>
    <dgm:pt modelId="{AA2422CC-89CE-4168-A275-40F1E403DF2F}" type="pres">
      <dgm:prSet presAssocID="{9E731548-3474-44F7-80B0-5B185644AA1F}" presName="parTxOnly" presStyleLbl="node1" presStyleIdx="2" presStyleCnt="5">
        <dgm:presLayoutVars>
          <dgm:chMax val="0"/>
          <dgm:chPref val="0"/>
          <dgm:bulletEnabled val="1"/>
        </dgm:presLayoutVars>
      </dgm:prSet>
      <dgm:spPr/>
    </dgm:pt>
    <dgm:pt modelId="{05C4A711-0492-48BA-9E28-3E086D826480}" type="pres">
      <dgm:prSet presAssocID="{058D2D00-1AE7-49C0-B03A-9328848222FD}" presName="parTxOnlySpace" presStyleCnt="0"/>
      <dgm:spPr/>
    </dgm:pt>
    <dgm:pt modelId="{8300982A-79BF-4AA1-9104-0912DA907BAB}" type="pres">
      <dgm:prSet presAssocID="{AEBD48BB-7845-4D95-8C0A-C21CD6AC63CE}" presName="parTxOnly" presStyleLbl="node1" presStyleIdx="3" presStyleCnt="5">
        <dgm:presLayoutVars>
          <dgm:chMax val="0"/>
          <dgm:chPref val="0"/>
          <dgm:bulletEnabled val="1"/>
        </dgm:presLayoutVars>
      </dgm:prSet>
      <dgm:spPr/>
    </dgm:pt>
    <dgm:pt modelId="{C731FA91-5F11-49AF-BBAE-8CF70899340A}" type="pres">
      <dgm:prSet presAssocID="{42C2DAE4-7B61-475D-AC97-A8280B65E061}" presName="parTxOnlySpace" presStyleCnt="0"/>
      <dgm:spPr/>
    </dgm:pt>
    <dgm:pt modelId="{DB824D91-0EAB-48AD-8284-33B43112D63E}" type="pres">
      <dgm:prSet presAssocID="{C2F1FF7C-0159-4642-81D2-96B17B615F75}" presName="parTxOnly" presStyleLbl="node1" presStyleIdx="4" presStyleCnt="5">
        <dgm:presLayoutVars>
          <dgm:chMax val="0"/>
          <dgm:chPref val="0"/>
          <dgm:bulletEnabled val="1"/>
        </dgm:presLayoutVars>
      </dgm:prSet>
      <dgm:spPr/>
    </dgm:pt>
  </dgm:ptLst>
  <dgm:cxnLst>
    <dgm:cxn modelId="{975F4002-487E-4B74-92A0-C42FA2D384E9}" type="presOf" srcId="{5A85307F-DD6A-4E38-BBF2-F17B58E10AB1}" destId="{FC461C8E-6F28-41EA-A956-FF1F5BA78820}" srcOrd="0" destOrd="0" presId="urn:microsoft.com/office/officeart/2005/8/layout/chevron1"/>
    <dgm:cxn modelId="{FE4B5014-CF8E-4B34-A0FF-5928B027842D}" srcId="{F80302B3-D625-4F27-A4E3-E67F2C8B6676}" destId="{05A682CD-5556-42C8-88DE-840C3ED136B1}" srcOrd="0" destOrd="0" parTransId="{F0272D77-6B8A-407B-94A6-C53B8C5E40AF}" sibTransId="{C5246F0C-02C7-488A-B59A-432F3B5B0562}"/>
    <dgm:cxn modelId="{9E3E1C18-7DC9-4347-8A6F-F584DA4D3977}" srcId="{F80302B3-D625-4F27-A4E3-E67F2C8B6676}" destId="{AEBD48BB-7845-4D95-8C0A-C21CD6AC63CE}" srcOrd="3" destOrd="0" parTransId="{A71A51E3-7302-4464-92A4-7AD0540333BD}" sibTransId="{42C2DAE4-7B61-475D-AC97-A8280B65E061}"/>
    <dgm:cxn modelId="{4833672A-8DE5-4E9F-B5C6-AAB49740FB20}" type="presOf" srcId="{C2F1FF7C-0159-4642-81D2-96B17B615F75}" destId="{DB824D91-0EAB-48AD-8284-33B43112D63E}" srcOrd="0" destOrd="0" presId="urn:microsoft.com/office/officeart/2005/8/layout/chevron1"/>
    <dgm:cxn modelId="{A4102144-592A-4FD4-A544-F7200E38B384}" srcId="{F80302B3-D625-4F27-A4E3-E67F2C8B6676}" destId="{9E731548-3474-44F7-80B0-5B185644AA1F}" srcOrd="2" destOrd="0" parTransId="{E66A5970-DEC0-40DE-9E60-6A708D47C6FB}" sibTransId="{058D2D00-1AE7-49C0-B03A-9328848222FD}"/>
    <dgm:cxn modelId="{AD9FF26E-2EFC-484C-AD83-750301D31DE0}" type="presOf" srcId="{05A682CD-5556-42C8-88DE-840C3ED136B1}" destId="{34290385-1CAD-4ACF-8A56-4417CA1B32C3}" srcOrd="0" destOrd="0" presId="urn:microsoft.com/office/officeart/2005/8/layout/chevron1"/>
    <dgm:cxn modelId="{36A5668A-04BA-447D-8D1E-2CE116D83988}" type="presOf" srcId="{AEBD48BB-7845-4D95-8C0A-C21CD6AC63CE}" destId="{8300982A-79BF-4AA1-9104-0912DA907BAB}" srcOrd="0" destOrd="0" presId="urn:microsoft.com/office/officeart/2005/8/layout/chevron1"/>
    <dgm:cxn modelId="{E18338C0-B50B-4E7E-A32E-B471E855D8D7}" type="presOf" srcId="{F80302B3-D625-4F27-A4E3-E67F2C8B6676}" destId="{4F4291E8-A966-4811-B765-5006248F44F8}" srcOrd="0" destOrd="0" presId="urn:microsoft.com/office/officeart/2005/8/layout/chevron1"/>
    <dgm:cxn modelId="{588045E7-8821-47B9-86A3-97BA9521E00B}" type="presOf" srcId="{9E731548-3474-44F7-80B0-5B185644AA1F}" destId="{AA2422CC-89CE-4168-A275-40F1E403DF2F}" srcOrd="0" destOrd="0" presId="urn:microsoft.com/office/officeart/2005/8/layout/chevron1"/>
    <dgm:cxn modelId="{7333ECEB-5F08-48A0-975B-552C895CAD95}" srcId="{F80302B3-D625-4F27-A4E3-E67F2C8B6676}" destId="{5A85307F-DD6A-4E38-BBF2-F17B58E10AB1}" srcOrd="1" destOrd="0" parTransId="{D6DBDF75-9A2B-418F-AF25-FBC088A230CF}" sibTransId="{97617EA3-F2CD-406E-A322-958E8C1F143C}"/>
    <dgm:cxn modelId="{5D8E16F1-6573-4990-BDBB-3F6E798EE5F9}" srcId="{F80302B3-D625-4F27-A4E3-E67F2C8B6676}" destId="{C2F1FF7C-0159-4642-81D2-96B17B615F75}" srcOrd="4" destOrd="0" parTransId="{1014005C-1A5B-4582-A67F-D89A7C646815}" sibTransId="{163A6527-A019-4DB3-A155-09A2EB75D27C}"/>
    <dgm:cxn modelId="{45AD9A82-7D45-4FA1-968E-2B533EA87DA6}" type="presParOf" srcId="{4F4291E8-A966-4811-B765-5006248F44F8}" destId="{34290385-1CAD-4ACF-8A56-4417CA1B32C3}" srcOrd="0" destOrd="0" presId="urn:microsoft.com/office/officeart/2005/8/layout/chevron1"/>
    <dgm:cxn modelId="{313CC4CF-D30A-4D39-8495-5F8E9BC0816E}" type="presParOf" srcId="{4F4291E8-A966-4811-B765-5006248F44F8}" destId="{9A1808A0-2FCF-49E1-BE5E-A82087E0028D}" srcOrd="1" destOrd="0" presId="urn:microsoft.com/office/officeart/2005/8/layout/chevron1"/>
    <dgm:cxn modelId="{DCF44FD3-F871-4198-9ABD-BDFF3DC30F37}" type="presParOf" srcId="{4F4291E8-A966-4811-B765-5006248F44F8}" destId="{FC461C8E-6F28-41EA-A956-FF1F5BA78820}" srcOrd="2" destOrd="0" presId="urn:microsoft.com/office/officeart/2005/8/layout/chevron1"/>
    <dgm:cxn modelId="{E3E17847-F756-42E3-AB16-424941AAC9A1}" type="presParOf" srcId="{4F4291E8-A966-4811-B765-5006248F44F8}" destId="{8586E6F8-53F5-4B5F-BA27-DEAB5FF50D68}" srcOrd="3" destOrd="0" presId="urn:microsoft.com/office/officeart/2005/8/layout/chevron1"/>
    <dgm:cxn modelId="{1E779E29-183E-48EE-A9CE-38A18FD19C5C}" type="presParOf" srcId="{4F4291E8-A966-4811-B765-5006248F44F8}" destId="{AA2422CC-89CE-4168-A275-40F1E403DF2F}" srcOrd="4" destOrd="0" presId="urn:microsoft.com/office/officeart/2005/8/layout/chevron1"/>
    <dgm:cxn modelId="{4ABBC68D-C186-4D57-A28E-12375E01CF66}" type="presParOf" srcId="{4F4291E8-A966-4811-B765-5006248F44F8}" destId="{05C4A711-0492-48BA-9E28-3E086D826480}" srcOrd="5" destOrd="0" presId="urn:microsoft.com/office/officeart/2005/8/layout/chevron1"/>
    <dgm:cxn modelId="{B1063195-4C61-404B-A073-F58821B081BF}" type="presParOf" srcId="{4F4291E8-A966-4811-B765-5006248F44F8}" destId="{8300982A-79BF-4AA1-9104-0912DA907BAB}" srcOrd="6" destOrd="0" presId="urn:microsoft.com/office/officeart/2005/8/layout/chevron1"/>
    <dgm:cxn modelId="{A01FECAC-7FC5-470E-A6BD-B0DA38BE1E8E}" type="presParOf" srcId="{4F4291E8-A966-4811-B765-5006248F44F8}" destId="{C731FA91-5F11-49AF-BBAE-8CF70899340A}" srcOrd="7" destOrd="0" presId="urn:microsoft.com/office/officeart/2005/8/layout/chevron1"/>
    <dgm:cxn modelId="{5448D5D4-C4DA-42CC-9650-11919873CF99}" type="presParOf" srcId="{4F4291E8-A966-4811-B765-5006248F44F8}" destId="{DB824D91-0EAB-48AD-8284-33B43112D63E}"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C09AAC-3BD4-4813-96D9-E44DAFBCDA67}">
      <dsp:nvSpPr>
        <dsp:cNvPr id="0" name=""/>
        <dsp:cNvSpPr/>
      </dsp:nvSpPr>
      <dsp:spPr>
        <a:xfrm>
          <a:off x="2747046" y="2476"/>
          <a:ext cx="4940986" cy="163443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Research has indicated haphazard or poorly planned implementation of drug prevention programs in </a:t>
          </a:r>
          <a:r>
            <a:rPr lang="en-US" sz="2300" kern="1200" dirty="0" err="1"/>
            <a:t>Hawaiʻi</a:t>
          </a:r>
          <a:endParaRPr lang="en-US" sz="2300" kern="1200" dirty="0"/>
        </a:p>
      </dsp:txBody>
      <dsp:txXfrm>
        <a:off x="2826832" y="82262"/>
        <a:ext cx="4781414" cy="1474862"/>
      </dsp:txXfrm>
    </dsp:sp>
    <dsp:sp modelId="{48C4F467-5E62-446E-9089-72B04E3A86EE}">
      <dsp:nvSpPr>
        <dsp:cNvPr id="0" name=""/>
        <dsp:cNvSpPr/>
      </dsp:nvSpPr>
      <dsp:spPr>
        <a:xfrm>
          <a:off x="2747046" y="1718632"/>
          <a:ext cx="4973050" cy="1634434"/>
        </a:xfrm>
        <a:prstGeom prst="roundRect">
          <a:avLst/>
        </a:prstGeom>
        <a:gradFill rotWithShape="0">
          <a:gsLst>
            <a:gs pos="0">
              <a:schemeClr val="accent5">
                <a:hueOff val="553124"/>
                <a:satOff val="6280"/>
                <a:lumOff val="5686"/>
                <a:alphaOff val="0"/>
                <a:satMod val="103000"/>
                <a:lumMod val="102000"/>
                <a:tint val="94000"/>
              </a:schemeClr>
            </a:gs>
            <a:gs pos="50000">
              <a:schemeClr val="accent5">
                <a:hueOff val="553124"/>
                <a:satOff val="6280"/>
                <a:lumOff val="5686"/>
                <a:alphaOff val="0"/>
                <a:satMod val="110000"/>
                <a:lumMod val="100000"/>
                <a:shade val="100000"/>
              </a:schemeClr>
            </a:gs>
            <a:gs pos="100000">
              <a:schemeClr val="accent5">
                <a:hueOff val="553124"/>
                <a:satOff val="6280"/>
                <a:lumOff val="56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Hawai‘i Island educational partners have pointed to systemic issues related to the implementation, adoption, and sustainability of prevention in schools</a:t>
          </a:r>
        </a:p>
      </dsp:txBody>
      <dsp:txXfrm>
        <a:off x="2826832" y="1798418"/>
        <a:ext cx="4813478" cy="1474862"/>
      </dsp:txXfrm>
    </dsp:sp>
    <dsp:sp modelId="{A5BB86D1-F43A-4A26-8106-844BB2F19174}">
      <dsp:nvSpPr>
        <dsp:cNvPr id="0" name=""/>
        <dsp:cNvSpPr/>
      </dsp:nvSpPr>
      <dsp:spPr>
        <a:xfrm>
          <a:off x="2747046" y="3434788"/>
          <a:ext cx="5021506" cy="1634434"/>
        </a:xfrm>
        <a:prstGeom prst="roundRect">
          <a:avLst/>
        </a:prstGeom>
        <a:gradFill rotWithShape="0">
          <a:gsLst>
            <a:gs pos="0">
              <a:schemeClr val="accent5">
                <a:hueOff val="1106248"/>
                <a:satOff val="12561"/>
                <a:lumOff val="11372"/>
                <a:alphaOff val="0"/>
                <a:satMod val="103000"/>
                <a:lumMod val="102000"/>
                <a:tint val="94000"/>
              </a:schemeClr>
            </a:gs>
            <a:gs pos="50000">
              <a:schemeClr val="accent5">
                <a:hueOff val="1106248"/>
                <a:satOff val="12561"/>
                <a:lumOff val="11372"/>
                <a:alphaOff val="0"/>
                <a:satMod val="110000"/>
                <a:lumMod val="100000"/>
                <a:shade val="100000"/>
              </a:schemeClr>
            </a:gs>
            <a:gs pos="100000">
              <a:schemeClr val="accent5">
                <a:hueOff val="1106248"/>
                <a:satOff val="12561"/>
                <a:lumOff val="1137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Need for research focused on measurement in implementation science</a:t>
          </a:r>
        </a:p>
      </dsp:txBody>
      <dsp:txXfrm>
        <a:off x="2826832" y="3514574"/>
        <a:ext cx="4861934" cy="1474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FABAA-49EF-481C-9DEC-027F8B3AC64C}">
      <dsp:nvSpPr>
        <dsp:cNvPr id="0" name=""/>
        <dsp:cNvSpPr/>
      </dsp:nvSpPr>
      <dsp:spPr>
        <a:xfrm rot="5400000">
          <a:off x="5410072" y="-1189323"/>
          <a:ext cx="3481070" cy="6729984"/>
        </a:xfrm>
        <a:prstGeom prst="round2Same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7160" tIns="68580" rIns="137160" bIns="68580" numCol="1" spcCol="1270" anchor="ctr" anchorCtr="0">
          <a:noAutofit/>
        </a:bodyPr>
        <a:lstStyle/>
        <a:p>
          <a:pPr marL="285750" lvl="1" indent="-285750" algn="l" defTabSz="1600200">
            <a:lnSpc>
              <a:spcPct val="90000"/>
            </a:lnSpc>
            <a:spcBef>
              <a:spcPct val="0"/>
            </a:spcBef>
            <a:spcAft>
              <a:spcPct val="15000"/>
            </a:spcAft>
            <a:buFont typeface="+mj-lt"/>
            <a:buAutoNum type="arabicPeriod"/>
          </a:pPr>
          <a:r>
            <a:rPr lang="en-US" sz="3600" kern="1200" dirty="0"/>
            <a:t>In-depth individual interviews (N = 24)</a:t>
          </a:r>
        </a:p>
        <a:p>
          <a:pPr marL="285750" lvl="1" indent="-285750" algn="l" defTabSz="1600200">
            <a:lnSpc>
              <a:spcPct val="90000"/>
            </a:lnSpc>
            <a:spcBef>
              <a:spcPct val="0"/>
            </a:spcBef>
            <a:spcAft>
              <a:spcPct val="15000"/>
            </a:spcAft>
            <a:buFont typeface="+mj-lt"/>
            <a:buAutoNum type="arabicPeriod"/>
          </a:pPr>
          <a:r>
            <a:rPr lang="en-US" sz="3600" kern="1200" dirty="0"/>
            <a:t>Implementation, adoption, and sustainability surveys (N = 204)</a:t>
          </a:r>
        </a:p>
        <a:p>
          <a:pPr marL="285750" lvl="1" indent="-285750" algn="l" defTabSz="1600200">
            <a:lnSpc>
              <a:spcPct val="90000"/>
            </a:lnSpc>
            <a:spcBef>
              <a:spcPct val="0"/>
            </a:spcBef>
            <a:spcAft>
              <a:spcPct val="15000"/>
            </a:spcAft>
            <a:buFont typeface="+mj-lt"/>
            <a:buAutoNum type="arabicPeriod"/>
          </a:pPr>
          <a:r>
            <a:rPr lang="en-US" sz="3600" kern="1200" dirty="0"/>
            <a:t>Concept mapping (N = 7)</a:t>
          </a:r>
        </a:p>
      </dsp:txBody>
      <dsp:txXfrm rot="-5400000">
        <a:off x="3785615" y="605066"/>
        <a:ext cx="6560052" cy="3141206"/>
      </dsp:txXfrm>
    </dsp:sp>
    <dsp:sp modelId="{17F317DD-D555-4F2C-8ACA-75785F29FD9C}">
      <dsp:nvSpPr>
        <dsp:cNvPr id="0" name=""/>
        <dsp:cNvSpPr/>
      </dsp:nvSpPr>
      <dsp:spPr>
        <a:xfrm>
          <a:off x="0" y="0"/>
          <a:ext cx="3785616" cy="435133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US" sz="3800" kern="1200" dirty="0"/>
            <a:t>Formative, mixed-methods studies with Hawaiʻi island educational collaborators and partners</a:t>
          </a:r>
        </a:p>
      </dsp:txBody>
      <dsp:txXfrm>
        <a:off x="184799" y="184799"/>
        <a:ext cx="3416018" cy="39817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46EF7-BFE2-4CC1-876E-39CA6CF9020C}">
      <dsp:nvSpPr>
        <dsp:cNvPr id="0" name=""/>
        <dsp:cNvSpPr/>
      </dsp:nvSpPr>
      <dsp:spPr>
        <a:xfrm>
          <a:off x="5603" y="1031600"/>
          <a:ext cx="2084370" cy="833748"/>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Preparation</a:t>
          </a:r>
        </a:p>
      </dsp:txBody>
      <dsp:txXfrm>
        <a:off x="422477" y="1031600"/>
        <a:ext cx="1250622" cy="833748"/>
      </dsp:txXfrm>
    </dsp:sp>
    <dsp:sp modelId="{91D9F6A1-56ED-4E43-8BDB-4571C39C4FAE}">
      <dsp:nvSpPr>
        <dsp:cNvPr id="0" name=""/>
        <dsp:cNvSpPr/>
      </dsp:nvSpPr>
      <dsp:spPr>
        <a:xfrm>
          <a:off x="1881536" y="1031600"/>
          <a:ext cx="2084370" cy="833748"/>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Idea generation</a:t>
          </a:r>
        </a:p>
      </dsp:txBody>
      <dsp:txXfrm>
        <a:off x="2298410" y="1031600"/>
        <a:ext cx="1250622" cy="833748"/>
      </dsp:txXfrm>
    </dsp:sp>
    <dsp:sp modelId="{9C332B55-0EF6-4795-BAB6-37C19B834768}">
      <dsp:nvSpPr>
        <dsp:cNvPr id="0" name=""/>
        <dsp:cNvSpPr/>
      </dsp:nvSpPr>
      <dsp:spPr>
        <a:xfrm>
          <a:off x="3757470" y="1031600"/>
          <a:ext cx="2084370" cy="833748"/>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Organization</a:t>
          </a:r>
        </a:p>
      </dsp:txBody>
      <dsp:txXfrm>
        <a:off x="4174344" y="1031600"/>
        <a:ext cx="1250622" cy="833748"/>
      </dsp:txXfrm>
    </dsp:sp>
    <dsp:sp modelId="{48753343-60B5-412B-88ED-A512208AD70A}">
      <dsp:nvSpPr>
        <dsp:cNvPr id="0" name=""/>
        <dsp:cNvSpPr/>
      </dsp:nvSpPr>
      <dsp:spPr>
        <a:xfrm>
          <a:off x="5633404" y="1031600"/>
          <a:ext cx="2084370" cy="833748"/>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Visual representation</a:t>
          </a:r>
        </a:p>
      </dsp:txBody>
      <dsp:txXfrm>
        <a:off x="6050278" y="1031600"/>
        <a:ext cx="1250622" cy="833748"/>
      </dsp:txXfrm>
    </dsp:sp>
    <dsp:sp modelId="{5E119A0A-16EC-4607-A26B-691B64C0C82A}">
      <dsp:nvSpPr>
        <dsp:cNvPr id="0" name=""/>
        <dsp:cNvSpPr/>
      </dsp:nvSpPr>
      <dsp:spPr>
        <a:xfrm>
          <a:off x="7509338" y="1031600"/>
          <a:ext cx="2084370" cy="833748"/>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Interpretation</a:t>
          </a:r>
        </a:p>
      </dsp:txBody>
      <dsp:txXfrm>
        <a:off x="7926212" y="1031600"/>
        <a:ext cx="1250622" cy="833748"/>
      </dsp:txXfrm>
    </dsp:sp>
    <dsp:sp modelId="{74E57466-89E7-4EFD-B4D9-B8AA62D4EEEC}">
      <dsp:nvSpPr>
        <dsp:cNvPr id="0" name=""/>
        <dsp:cNvSpPr/>
      </dsp:nvSpPr>
      <dsp:spPr>
        <a:xfrm>
          <a:off x="9385271" y="1031600"/>
          <a:ext cx="2084370" cy="833748"/>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Utilization</a:t>
          </a:r>
        </a:p>
      </dsp:txBody>
      <dsp:txXfrm>
        <a:off x="9802145" y="1031600"/>
        <a:ext cx="1250622" cy="8337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46EF7-BFE2-4CC1-876E-39CA6CF9020C}">
      <dsp:nvSpPr>
        <dsp:cNvPr id="0" name=""/>
        <dsp:cNvSpPr/>
      </dsp:nvSpPr>
      <dsp:spPr>
        <a:xfrm>
          <a:off x="4759" y="23391"/>
          <a:ext cx="1770497" cy="708198"/>
        </a:xfrm>
        <a:prstGeom prst="chevron">
          <a:avLst/>
        </a:prstGeom>
        <a:solidFill>
          <a:schemeClr val="bg2">
            <a:lumMod val="9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Preparation</a:t>
          </a:r>
        </a:p>
      </dsp:txBody>
      <dsp:txXfrm>
        <a:off x="358858" y="23391"/>
        <a:ext cx="1062299" cy="708198"/>
      </dsp:txXfrm>
    </dsp:sp>
    <dsp:sp modelId="{91D9F6A1-56ED-4E43-8BDB-4571C39C4FAE}">
      <dsp:nvSpPr>
        <dsp:cNvPr id="0" name=""/>
        <dsp:cNvSpPr/>
      </dsp:nvSpPr>
      <dsp:spPr>
        <a:xfrm>
          <a:off x="1598207" y="23391"/>
          <a:ext cx="1770497" cy="708198"/>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Idea generation</a:t>
          </a:r>
        </a:p>
      </dsp:txBody>
      <dsp:txXfrm>
        <a:off x="1952306" y="23391"/>
        <a:ext cx="1062299" cy="708198"/>
      </dsp:txXfrm>
    </dsp:sp>
    <dsp:sp modelId="{9C332B55-0EF6-4795-BAB6-37C19B834768}">
      <dsp:nvSpPr>
        <dsp:cNvPr id="0" name=""/>
        <dsp:cNvSpPr/>
      </dsp:nvSpPr>
      <dsp:spPr>
        <a:xfrm>
          <a:off x="3191654" y="23391"/>
          <a:ext cx="1770497" cy="708198"/>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Organization</a:t>
          </a:r>
        </a:p>
      </dsp:txBody>
      <dsp:txXfrm>
        <a:off x="3545753" y="23391"/>
        <a:ext cx="1062299" cy="708198"/>
      </dsp:txXfrm>
    </dsp:sp>
    <dsp:sp modelId="{48753343-60B5-412B-88ED-A512208AD70A}">
      <dsp:nvSpPr>
        <dsp:cNvPr id="0" name=""/>
        <dsp:cNvSpPr/>
      </dsp:nvSpPr>
      <dsp:spPr>
        <a:xfrm>
          <a:off x="4785102" y="23391"/>
          <a:ext cx="1770497" cy="708198"/>
        </a:xfrm>
        <a:prstGeom prst="chevron">
          <a:avLst/>
        </a:prstGeom>
        <a:solidFill>
          <a:schemeClr val="bg2">
            <a:lumMod val="9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Visual representation</a:t>
          </a:r>
        </a:p>
      </dsp:txBody>
      <dsp:txXfrm>
        <a:off x="5139201" y="23391"/>
        <a:ext cx="1062299" cy="708198"/>
      </dsp:txXfrm>
    </dsp:sp>
    <dsp:sp modelId="{5E119A0A-16EC-4607-A26B-691B64C0C82A}">
      <dsp:nvSpPr>
        <dsp:cNvPr id="0" name=""/>
        <dsp:cNvSpPr/>
      </dsp:nvSpPr>
      <dsp:spPr>
        <a:xfrm>
          <a:off x="6378550" y="23391"/>
          <a:ext cx="1770497" cy="708198"/>
        </a:xfrm>
        <a:prstGeom prst="chevron">
          <a:avLst/>
        </a:prstGeom>
        <a:solidFill>
          <a:schemeClr val="bg2">
            <a:lumMod val="9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Interpretation</a:t>
          </a:r>
        </a:p>
      </dsp:txBody>
      <dsp:txXfrm>
        <a:off x="6732649" y="23391"/>
        <a:ext cx="1062299" cy="708198"/>
      </dsp:txXfrm>
    </dsp:sp>
    <dsp:sp modelId="{74E57466-89E7-4EFD-B4D9-B8AA62D4EEEC}">
      <dsp:nvSpPr>
        <dsp:cNvPr id="0" name=""/>
        <dsp:cNvSpPr/>
      </dsp:nvSpPr>
      <dsp:spPr>
        <a:xfrm>
          <a:off x="7971998" y="23391"/>
          <a:ext cx="1770497" cy="708198"/>
        </a:xfrm>
        <a:prstGeom prst="chevron">
          <a:avLst/>
        </a:prstGeom>
        <a:solidFill>
          <a:schemeClr val="bg2">
            <a:lumMod val="9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Utilization</a:t>
          </a:r>
        </a:p>
      </dsp:txBody>
      <dsp:txXfrm>
        <a:off x="8326097" y="23391"/>
        <a:ext cx="1062299" cy="7081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46EF7-BFE2-4CC1-876E-39CA6CF9020C}">
      <dsp:nvSpPr>
        <dsp:cNvPr id="0" name=""/>
        <dsp:cNvSpPr/>
      </dsp:nvSpPr>
      <dsp:spPr>
        <a:xfrm>
          <a:off x="4759" y="23391"/>
          <a:ext cx="1770497" cy="708198"/>
        </a:xfrm>
        <a:prstGeom prst="chevron">
          <a:avLst/>
        </a:prstGeom>
        <a:solidFill>
          <a:schemeClr val="bg2">
            <a:lumMod val="9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Preparation</a:t>
          </a:r>
        </a:p>
      </dsp:txBody>
      <dsp:txXfrm>
        <a:off x="358858" y="23391"/>
        <a:ext cx="1062299" cy="708198"/>
      </dsp:txXfrm>
    </dsp:sp>
    <dsp:sp modelId="{91D9F6A1-56ED-4E43-8BDB-4571C39C4FAE}">
      <dsp:nvSpPr>
        <dsp:cNvPr id="0" name=""/>
        <dsp:cNvSpPr/>
      </dsp:nvSpPr>
      <dsp:spPr>
        <a:xfrm>
          <a:off x="1598207" y="23391"/>
          <a:ext cx="1770497" cy="708198"/>
        </a:xfrm>
        <a:prstGeom prst="chevron">
          <a:avLst/>
        </a:prstGeom>
        <a:solidFill>
          <a:schemeClr val="bg2">
            <a:lumMod val="9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Idea generation</a:t>
          </a:r>
        </a:p>
      </dsp:txBody>
      <dsp:txXfrm>
        <a:off x="1952306" y="23391"/>
        <a:ext cx="1062299" cy="708198"/>
      </dsp:txXfrm>
    </dsp:sp>
    <dsp:sp modelId="{9C332B55-0EF6-4795-BAB6-37C19B834768}">
      <dsp:nvSpPr>
        <dsp:cNvPr id="0" name=""/>
        <dsp:cNvSpPr/>
      </dsp:nvSpPr>
      <dsp:spPr>
        <a:xfrm>
          <a:off x="3191654" y="23391"/>
          <a:ext cx="1770497" cy="708198"/>
        </a:xfrm>
        <a:prstGeom prst="chevron">
          <a:avLst/>
        </a:prstGeom>
        <a:solidFill>
          <a:schemeClr val="bg2">
            <a:lumMod val="9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Organization</a:t>
          </a:r>
        </a:p>
      </dsp:txBody>
      <dsp:txXfrm>
        <a:off x="3545753" y="23391"/>
        <a:ext cx="1062299" cy="708198"/>
      </dsp:txXfrm>
    </dsp:sp>
    <dsp:sp modelId="{48753343-60B5-412B-88ED-A512208AD70A}">
      <dsp:nvSpPr>
        <dsp:cNvPr id="0" name=""/>
        <dsp:cNvSpPr/>
      </dsp:nvSpPr>
      <dsp:spPr>
        <a:xfrm>
          <a:off x="4785102" y="23391"/>
          <a:ext cx="1770497" cy="708198"/>
        </a:xfrm>
        <a:prstGeom prst="chevron">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Visual representation</a:t>
          </a:r>
        </a:p>
      </dsp:txBody>
      <dsp:txXfrm>
        <a:off x="5139201" y="23391"/>
        <a:ext cx="1062299" cy="708198"/>
      </dsp:txXfrm>
    </dsp:sp>
    <dsp:sp modelId="{5E119A0A-16EC-4607-A26B-691B64C0C82A}">
      <dsp:nvSpPr>
        <dsp:cNvPr id="0" name=""/>
        <dsp:cNvSpPr/>
      </dsp:nvSpPr>
      <dsp:spPr>
        <a:xfrm>
          <a:off x="6378550" y="23391"/>
          <a:ext cx="1770497" cy="708198"/>
        </a:xfrm>
        <a:prstGeom prst="chevron">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Interpretation</a:t>
          </a:r>
        </a:p>
      </dsp:txBody>
      <dsp:txXfrm>
        <a:off x="6732649" y="23391"/>
        <a:ext cx="1062299" cy="708198"/>
      </dsp:txXfrm>
    </dsp:sp>
    <dsp:sp modelId="{74E57466-89E7-4EFD-B4D9-B8AA62D4EEEC}">
      <dsp:nvSpPr>
        <dsp:cNvPr id="0" name=""/>
        <dsp:cNvSpPr/>
      </dsp:nvSpPr>
      <dsp:spPr>
        <a:xfrm>
          <a:off x="7971998" y="23391"/>
          <a:ext cx="1770497" cy="708198"/>
        </a:xfrm>
        <a:prstGeom prst="chevron">
          <a:avLst/>
        </a:prstGeom>
        <a:solidFill>
          <a:schemeClr val="bg2">
            <a:lumMod val="9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Utilization</a:t>
          </a:r>
        </a:p>
      </dsp:txBody>
      <dsp:txXfrm>
        <a:off x="8326097" y="23391"/>
        <a:ext cx="1062299" cy="7081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46EF7-BFE2-4CC1-876E-39CA6CF9020C}">
      <dsp:nvSpPr>
        <dsp:cNvPr id="0" name=""/>
        <dsp:cNvSpPr/>
      </dsp:nvSpPr>
      <dsp:spPr>
        <a:xfrm>
          <a:off x="4759" y="23391"/>
          <a:ext cx="1770497" cy="708198"/>
        </a:xfrm>
        <a:prstGeom prst="chevron">
          <a:avLst/>
        </a:prstGeom>
        <a:solidFill>
          <a:schemeClr val="bg2">
            <a:lumMod val="9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Preparation</a:t>
          </a:r>
        </a:p>
      </dsp:txBody>
      <dsp:txXfrm>
        <a:off x="358858" y="23391"/>
        <a:ext cx="1062299" cy="708198"/>
      </dsp:txXfrm>
    </dsp:sp>
    <dsp:sp modelId="{91D9F6A1-56ED-4E43-8BDB-4571C39C4FAE}">
      <dsp:nvSpPr>
        <dsp:cNvPr id="0" name=""/>
        <dsp:cNvSpPr/>
      </dsp:nvSpPr>
      <dsp:spPr>
        <a:xfrm>
          <a:off x="1598207" y="23391"/>
          <a:ext cx="1770497" cy="708198"/>
        </a:xfrm>
        <a:prstGeom prst="chevron">
          <a:avLst/>
        </a:prstGeom>
        <a:solidFill>
          <a:schemeClr val="bg2">
            <a:lumMod val="9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Idea generation</a:t>
          </a:r>
        </a:p>
      </dsp:txBody>
      <dsp:txXfrm>
        <a:off x="1952306" y="23391"/>
        <a:ext cx="1062299" cy="708198"/>
      </dsp:txXfrm>
    </dsp:sp>
    <dsp:sp modelId="{9C332B55-0EF6-4795-BAB6-37C19B834768}">
      <dsp:nvSpPr>
        <dsp:cNvPr id="0" name=""/>
        <dsp:cNvSpPr/>
      </dsp:nvSpPr>
      <dsp:spPr>
        <a:xfrm>
          <a:off x="3191654" y="23391"/>
          <a:ext cx="1770497" cy="708198"/>
        </a:xfrm>
        <a:prstGeom prst="chevron">
          <a:avLst/>
        </a:prstGeom>
        <a:solidFill>
          <a:schemeClr val="bg2">
            <a:lumMod val="9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Organization</a:t>
          </a:r>
        </a:p>
      </dsp:txBody>
      <dsp:txXfrm>
        <a:off x="3545753" y="23391"/>
        <a:ext cx="1062299" cy="708198"/>
      </dsp:txXfrm>
    </dsp:sp>
    <dsp:sp modelId="{48753343-60B5-412B-88ED-A512208AD70A}">
      <dsp:nvSpPr>
        <dsp:cNvPr id="0" name=""/>
        <dsp:cNvSpPr/>
      </dsp:nvSpPr>
      <dsp:spPr>
        <a:xfrm>
          <a:off x="4785102" y="23391"/>
          <a:ext cx="1770497" cy="708198"/>
        </a:xfrm>
        <a:prstGeom prst="chevron">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Visual representation</a:t>
          </a:r>
        </a:p>
      </dsp:txBody>
      <dsp:txXfrm>
        <a:off x="5139201" y="23391"/>
        <a:ext cx="1062299" cy="708198"/>
      </dsp:txXfrm>
    </dsp:sp>
    <dsp:sp modelId="{5E119A0A-16EC-4607-A26B-691B64C0C82A}">
      <dsp:nvSpPr>
        <dsp:cNvPr id="0" name=""/>
        <dsp:cNvSpPr/>
      </dsp:nvSpPr>
      <dsp:spPr>
        <a:xfrm>
          <a:off x="6378550" y="23391"/>
          <a:ext cx="1770497" cy="708198"/>
        </a:xfrm>
        <a:prstGeom prst="chevron">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Interpretation</a:t>
          </a:r>
        </a:p>
      </dsp:txBody>
      <dsp:txXfrm>
        <a:off x="6732649" y="23391"/>
        <a:ext cx="1062299" cy="708198"/>
      </dsp:txXfrm>
    </dsp:sp>
    <dsp:sp modelId="{74E57466-89E7-4EFD-B4D9-B8AA62D4EEEC}">
      <dsp:nvSpPr>
        <dsp:cNvPr id="0" name=""/>
        <dsp:cNvSpPr/>
      </dsp:nvSpPr>
      <dsp:spPr>
        <a:xfrm>
          <a:off x="7971998" y="23391"/>
          <a:ext cx="1770497" cy="708198"/>
        </a:xfrm>
        <a:prstGeom prst="chevron">
          <a:avLst/>
        </a:prstGeom>
        <a:solidFill>
          <a:schemeClr val="bg2">
            <a:lumMod val="9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Utilization</a:t>
          </a:r>
        </a:p>
      </dsp:txBody>
      <dsp:txXfrm>
        <a:off x="8326097" y="23391"/>
        <a:ext cx="1062299" cy="7081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46EF7-BFE2-4CC1-876E-39CA6CF9020C}">
      <dsp:nvSpPr>
        <dsp:cNvPr id="0" name=""/>
        <dsp:cNvSpPr/>
      </dsp:nvSpPr>
      <dsp:spPr>
        <a:xfrm>
          <a:off x="4759" y="23391"/>
          <a:ext cx="1770497" cy="708198"/>
        </a:xfrm>
        <a:prstGeom prst="chevron">
          <a:avLst/>
        </a:prstGeom>
        <a:solidFill>
          <a:schemeClr val="bg2">
            <a:lumMod val="9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Preparation</a:t>
          </a:r>
        </a:p>
      </dsp:txBody>
      <dsp:txXfrm>
        <a:off x="358858" y="23391"/>
        <a:ext cx="1062299" cy="708198"/>
      </dsp:txXfrm>
    </dsp:sp>
    <dsp:sp modelId="{91D9F6A1-56ED-4E43-8BDB-4571C39C4FAE}">
      <dsp:nvSpPr>
        <dsp:cNvPr id="0" name=""/>
        <dsp:cNvSpPr/>
      </dsp:nvSpPr>
      <dsp:spPr>
        <a:xfrm>
          <a:off x="1598207" y="23391"/>
          <a:ext cx="1770497" cy="708198"/>
        </a:xfrm>
        <a:prstGeom prst="chevron">
          <a:avLst/>
        </a:prstGeom>
        <a:solidFill>
          <a:schemeClr val="bg2">
            <a:lumMod val="9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Idea generation</a:t>
          </a:r>
        </a:p>
      </dsp:txBody>
      <dsp:txXfrm>
        <a:off x="1952306" y="23391"/>
        <a:ext cx="1062299" cy="708198"/>
      </dsp:txXfrm>
    </dsp:sp>
    <dsp:sp modelId="{9C332B55-0EF6-4795-BAB6-37C19B834768}">
      <dsp:nvSpPr>
        <dsp:cNvPr id="0" name=""/>
        <dsp:cNvSpPr/>
      </dsp:nvSpPr>
      <dsp:spPr>
        <a:xfrm>
          <a:off x="3191654" y="23391"/>
          <a:ext cx="1770497" cy="708198"/>
        </a:xfrm>
        <a:prstGeom prst="chevron">
          <a:avLst/>
        </a:prstGeom>
        <a:solidFill>
          <a:schemeClr val="bg2">
            <a:lumMod val="9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Organization</a:t>
          </a:r>
        </a:p>
      </dsp:txBody>
      <dsp:txXfrm>
        <a:off x="3545753" y="23391"/>
        <a:ext cx="1062299" cy="708198"/>
      </dsp:txXfrm>
    </dsp:sp>
    <dsp:sp modelId="{48753343-60B5-412B-88ED-A512208AD70A}">
      <dsp:nvSpPr>
        <dsp:cNvPr id="0" name=""/>
        <dsp:cNvSpPr/>
      </dsp:nvSpPr>
      <dsp:spPr>
        <a:xfrm>
          <a:off x="4785102" y="23391"/>
          <a:ext cx="1770497" cy="708198"/>
        </a:xfrm>
        <a:prstGeom prst="chevron">
          <a:avLst/>
        </a:prstGeom>
        <a:solidFill>
          <a:schemeClr val="bg2">
            <a:lumMod val="9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Visual representation</a:t>
          </a:r>
        </a:p>
      </dsp:txBody>
      <dsp:txXfrm>
        <a:off x="5139201" y="23391"/>
        <a:ext cx="1062299" cy="708198"/>
      </dsp:txXfrm>
    </dsp:sp>
    <dsp:sp modelId="{5E119A0A-16EC-4607-A26B-691B64C0C82A}">
      <dsp:nvSpPr>
        <dsp:cNvPr id="0" name=""/>
        <dsp:cNvSpPr/>
      </dsp:nvSpPr>
      <dsp:spPr>
        <a:xfrm>
          <a:off x="6378550" y="23391"/>
          <a:ext cx="1770497" cy="708198"/>
        </a:xfrm>
        <a:prstGeom prst="chevron">
          <a:avLst/>
        </a:prstGeom>
        <a:solidFill>
          <a:schemeClr val="bg2">
            <a:lumMod val="9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Interpretation</a:t>
          </a:r>
        </a:p>
      </dsp:txBody>
      <dsp:txXfrm>
        <a:off x="6732649" y="23391"/>
        <a:ext cx="1062299" cy="708198"/>
      </dsp:txXfrm>
    </dsp:sp>
    <dsp:sp modelId="{74E57466-89E7-4EFD-B4D9-B8AA62D4EEEC}">
      <dsp:nvSpPr>
        <dsp:cNvPr id="0" name=""/>
        <dsp:cNvSpPr/>
      </dsp:nvSpPr>
      <dsp:spPr>
        <a:xfrm>
          <a:off x="7971998" y="23391"/>
          <a:ext cx="1770497" cy="708198"/>
        </a:xfrm>
        <a:prstGeom prst="chevron">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Utilization</a:t>
          </a:r>
        </a:p>
      </dsp:txBody>
      <dsp:txXfrm>
        <a:off x="8326097" y="23391"/>
        <a:ext cx="1062299" cy="7081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31786-55AD-4299-B0E1-C0CF485FA6E0}">
      <dsp:nvSpPr>
        <dsp:cNvPr id="0" name=""/>
        <dsp:cNvSpPr/>
      </dsp:nvSpPr>
      <dsp:spPr>
        <a:xfrm>
          <a:off x="0" y="713"/>
          <a:ext cx="7003777" cy="16691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A9129E-F339-466F-942B-EA0AF8E1B591}">
      <dsp:nvSpPr>
        <dsp:cNvPr id="0" name=""/>
        <dsp:cNvSpPr/>
      </dsp:nvSpPr>
      <dsp:spPr>
        <a:xfrm>
          <a:off x="504931" y="376281"/>
          <a:ext cx="918056" cy="9180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C5ACAE-C6D4-4323-A768-B66CB3C5469B}">
      <dsp:nvSpPr>
        <dsp:cNvPr id="0" name=""/>
        <dsp:cNvSpPr/>
      </dsp:nvSpPr>
      <dsp:spPr>
        <a:xfrm>
          <a:off x="1927918" y="713"/>
          <a:ext cx="5075858" cy="166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656" tIns="176656" rIns="176656" bIns="176656" numCol="1" spcCol="1270" anchor="ctr" anchorCtr="0">
          <a:noAutofit/>
        </a:bodyPr>
        <a:lstStyle/>
        <a:p>
          <a:pPr marL="0" lvl="0" indent="0" algn="l" defTabSz="1111250">
            <a:lnSpc>
              <a:spcPct val="90000"/>
            </a:lnSpc>
            <a:spcBef>
              <a:spcPct val="0"/>
            </a:spcBef>
            <a:spcAft>
              <a:spcPct val="35000"/>
            </a:spcAft>
            <a:buNone/>
          </a:pPr>
          <a:r>
            <a:rPr lang="en-US" sz="2500" kern="1200" dirty="0"/>
            <a:t>Community-led implementation</a:t>
          </a:r>
        </a:p>
        <a:p>
          <a:pPr marL="0" lvl="0" indent="0" algn="l" defTabSz="1111250">
            <a:lnSpc>
              <a:spcPct val="90000"/>
            </a:lnSpc>
            <a:spcBef>
              <a:spcPct val="0"/>
            </a:spcBef>
            <a:spcAft>
              <a:spcPct val="35000"/>
            </a:spcAft>
            <a:buNone/>
          </a:pPr>
          <a:r>
            <a:rPr lang="en-US" sz="2000" b="0" i="1" kern="1200" dirty="0"/>
            <a:t>(redistributes power)</a:t>
          </a:r>
          <a:endParaRPr lang="en-US" sz="2000" kern="1200" dirty="0"/>
        </a:p>
      </dsp:txBody>
      <dsp:txXfrm>
        <a:off x="1927918" y="713"/>
        <a:ext cx="5075858" cy="1669193"/>
      </dsp:txXfrm>
    </dsp:sp>
    <dsp:sp modelId="{8743DF22-6A75-44BA-84DA-CD8AF357AF80}">
      <dsp:nvSpPr>
        <dsp:cNvPr id="0" name=""/>
        <dsp:cNvSpPr/>
      </dsp:nvSpPr>
      <dsp:spPr>
        <a:xfrm>
          <a:off x="0" y="2087205"/>
          <a:ext cx="7003777" cy="16691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8C434B-437D-496D-A046-69F329A829AF}">
      <dsp:nvSpPr>
        <dsp:cNvPr id="0" name=""/>
        <dsp:cNvSpPr/>
      </dsp:nvSpPr>
      <dsp:spPr>
        <a:xfrm>
          <a:off x="504931" y="2462774"/>
          <a:ext cx="918056" cy="9180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9CDD5E-4BC4-4AE2-8892-EDDB20248113}">
      <dsp:nvSpPr>
        <dsp:cNvPr id="0" name=""/>
        <dsp:cNvSpPr/>
      </dsp:nvSpPr>
      <dsp:spPr>
        <a:xfrm>
          <a:off x="1927918" y="2087205"/>
          <a:ext cx="5075858" cy="166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656" tIns="176656" rIns="176656" bIns="176656" numCol="1" spcCol="1270" anchor="ctr" anchorCtr="0">
          <a:noAutofit/>
        </a:bodyPr>
        <a:lstStyle/>
        <a:p>
          <a:pPr marL="0" lvl="0" indent="0" algn="l" defTabSz="1111250">
            <a:lnSpc>
              <a:spcPct val="90000"/>
            </a:lnSpc>
            <a:spcBef>
              <a:spcPct val="0"/>
            </a:spcBef>
            <a:spcAft>
              <a:spcPct val="35000"/>
            </a:spcAft>
            <a:buNone/>
          </a:pPr>
          <a:r>
            <a:rPr lang="en-US" sz="2500" kern="1200" dirty="0"/>
            <a:t>Student- and community-led </a:t>
          </a:r>
          <a:r>
            <a:rPr lang="en-US" sz="2500" b="1" kern="1200" dirty="0"/>
            <a:t>innovation tournaments</a:t>
          </a:r>
        </a:p>
        <a:p>
          <a:pPr marL="0" lvl="0" indent="0" algn="l" defTabSz="1111250">
            <a:lnSpc>
              <a:spcPct val="90000"/>
            </a:lnSpc>
            <a:spcBef>
              <a:spcPct val="0"/>
            </a:spcBef>
            <a:spcAft>
              <a:spcPct val="35000"/>
            </a:spcAft>
            <a:buNone/>
          </a:pPr>
          <a:r>
            <a:rPr lang="en-US" sz="2000" b="0" i="1" kern="1200" dirty="0"/>
            <a:t>(promotes community voice)</a:t>
          </a:r>
        </a:p>
      </dsp:txBody>
      <dsp:txXfrm>
        <a:off x="1927918" y="2087205"/>
        <a:ext cx="5075858" cy="1669193"/>
      </dsp:txXfrm>
    </dsp:sp>
    <dsp:sp modelId="{CF5203F4-C8AD-4BE4-84B7-06FEFD12B585}">
      <dsp:nvSpPr>
        <dsp:cNvPr id="0" name=""/>
        <dsp:cNvSpPr/>
      </dsp:nvSpPr>
      <dsp:spPr>
        <a:xfrm>
          <a:off x="0" y="4173697"/>
          <a:ext cx="7003777" cy="16691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755511-3F43-4314-B9E3-827C6AFB55DB}">
      <dsp:nvSpPr>
        <dsp:cNvPr id="0" name=""/>
        <dsp:cNvSpPr/>
      </dsp:nvSpPr>
      <dsp:spPr>
        <a:xfrm>
          <a:off x="504931" y="4549266"/>
          <a:ext cx="918056" cy="91805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44055F-B663-451B-B5CE-EAC3A8C78230}">
      <dsp:nvSpPr>
        <dsp:cNvPr id="0" name=""/>
        <dsp:cNvSpPr/>
      </dsp:nvSpPr>
      <dsp:spPr>
        <a:xfrm>
          <a:off x="1927918" y="4173697"/>
          <a:ext cx="5075858" cy="166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656" tIns="176656" rIns="176656" bIns="176656" numCol="1" spcCol="1270" anchor="ctr" anchorCtr="0">
          <a:noAutofit/>
        </a:bodyPr>
        <a:lstStyle/>
        <a:p>
          <a:pPr marL="0" lvl="0" indent="0" algn="l" defTabSz="1111250">
            <a:lnSpc>
              <a:spcPct val="90000"/>
            </a:lnSpc>
            <a:spcBef>
              <a:spcPct val="0"/>
            </a:spcBef>
            <a:spcAft>
              <a:spcPct val="35000"/>
            </a:spcAft>
            <a:buNone/>
          </a:pPr>
          <a:r>
            <a:rPr lang="en-US" sz="2500" b="1" kern="1200" dirty="0"/>
            <a:t>Ecological momentary assessment</a:t>
          </a:r>
        </a:p>
        <a:p>
          <a:pPr marL="0" lvl="0" indent="0" algn="l" defTabSz="1111250">
            <a:lnSpc>
              <a:spcPct val="90000"/>
            </a:lnSpc>
            <a:spcBef>
              <a:spcPct val="0"/>
            </a:spcBef>
            <a:spcAft>
              <a:spcPct val="35000"/>
            </a:spcAft>
            <a:buNone/>
          </a:pPr>
          <a:r>
            <a:rPr lang="en-US" sz="2000" b="0" i="1" kern="1200" dirty="0"/>
            <a:t>(real-time adaptations)</a:t>
          </a:r>
          <a:endParaRPr lang="en-US" sz="2000" b="1" kern="1200" dirty="0"/>
        </a:p>
      </dsp:txBody>
      <dsp:txXfrm>
        <a:off x="1927918" y="4173697"/>
        <a:ext cx="5075858" cy="16691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90385-1CAD-4ACF-8A56-4417CA1B32C3}">
      <dsp:nvSpPr>
        <dsp:cNvPr id="0" name=""/>
        <dsp:cNvSpPr/>
      </dsp:nvSpPr>
      <dsp:spPr>
        <a:xfrm>
          <a:off x="2752" y="249821"/>
          <a:ext cx="2449765" cy="97990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Phase I: Innovation Tournaments</a:t>
          </a:r>
        </a:p>
      </dsp:txBody>
      <dsp:txXfrm>
        <a:off x="492705" y="249821"/>
        <a:ext cx="1469859" cy="979906"/>
      </dsp:txXfrm>
    </dsp:sp>
    <dsp:sp modelId="{FC461C8E-6F28-41EA-A956-FF1F5BA78820}">
      <dsp:nvSpPr>
        <dsp:cNvPr id="0" name=""/>
        <dsp:cNvSpPr/>
      </dsp:nvSpPr>
      <dsp:spPr>
        <a:xfrm>
          <a:off x="2207541" y="249821"/>
          <a:ext cx="2449765" cy="97990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Phase II: Building the Big Idea</a:t>
          </a:r>
        </a:p>
      </dsp:txBody>
      <dsp:txXfrm>
        <a:off x="2697494" y="249821"/>
        <a:ext cx="1469859" cy="979906"/>
      </dsp:txXfrm>
    </dsp:sp>
    <dsp:sp modelId="{AA2422CC-89CE-4168-A275-40F1E403DF2F}">
      <dsp:nvSpPr>
        <dsp:cNvPr id="0" name=""/>
        <dsp:cNvSpPr/>
      </dsp:nvSpPr>
      <dsp:spPr>
        <a:xfrm>
          <a:off x="4412329" y="249821"/>
          <a:ext cx="2449765" cy="97990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Phase III: Implementation with Coaching</a:t>
          </a:r>
        </a:p>
      </dsp:txBody>
      <dsp:txXfrm>
        <a:off x="4902282" y="249821"/>
        <a:ext cx="1469859" cy="979906"/>
      </dsp:txXfrm>
    </dsp:sp>
    <dsp:sp modelId="{8300982A-79BF-4AA1-9104-0912DA907BAB}">
      <dsp:nvSpPr>
        <dsp:cNvPr id="0" name=""/>
        <dsp:cNvSpPr/>
      </dsp:nvSpPr>
      <dsp:spPr>
        <a:xfrm>
          <a:off x="6617118" y="249821"/>
          <a:ext cx="2449765" cy="97990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Phase IV: Community Sharing</a:t>
          </a:r>
        </a:p>
      </dsp:txBody>
      <dsp:txXfrm>
        <a:off x="7107071" y="249821"/>
        <a:ext cx="1469859" cy="979906"/>
      </dsp:txXfrm>
    </dsp:sp>
    <dsp:sp modelId="{DB824D91-0EAB-48AD-8284-33B43112D63E}">
      <dsp:nvSpPr>
        <dsp:cNvPr id="0" name=""/>
        <dsp:cNvSpPr/>
      </dsp:nvSpPr>
      <dsp:spPr>
        <a:xfrm>
          <a:off x="8821907" y="249821"/>
          <a:ext cx="2449765" cy="97990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Phase V: Building Implementation Champions</a:t>
          </a:r>
        </a:p>
      </dsp:txBody>
      <dsp:txXfrm>
        <a:off x="9311860" y="249821"/>
        <a:ext cx="1469859" cy="97990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204D03-E07A-45CD-B2FF-021672E5A28D}" type="datetimeFigureOut">
              <a:rPr lang="en-US" smtClean="0"/>
              <a:t>7/31/2024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4C0A21-A248-438F-BA0A-4F7202C5CE10}" type="slidenum">
              <a:rPr lang="en-US" smtClean="0"/>
              <a:t>‹#›</a:t>
            </a:fld>
            <a:endParaRPr lang="en-US"/>
          </a:p>
        </p:txBody>
      </p:sp>
    </p:spTree>
    <p:extLst>
      <p:ext uri="{BB962C8B-B14F-4D97-AF65-F5344CB8AC3E}">
        <p14:creationId xmlns:p14="http://schemas.microsoft.com/office/powerpoint/2010/main" val="1807934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4C0A21-A248-438F-BA0A-4F7202C5CE10}" type="slidenum">
              <a:rPr lang="en-US" smtClean="0"/>
              <a:t>1</a:t>
            </a:fld>
            <a:endParaRPr lang="en-US"/>
          </a:p>
        </p:txBody>
      </p:sp>
    </p:spTree>
    <p:extLst>
      <p:ext uri="{BB962C8B-B14F-4D97-AF65-F5344CB8AC3E}">
        <p14:creationId xmlns:p14="http://schemas.microsoft.com/office/powerpoint/2010/main" val="3144000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Culturally grounded</a:t>
            </a:r>
          </a:p>
          <a:p>
            <a:r>
              <a:rPr lang="en-US" sz="1200" dirty="0"/>
              <a:t>Modular, interactive, video-enhanced</a:t>
            </a:r>
          </a:p>
          <a:p>
            <a:r>
              <a:rPr lang="en-US" sz="1200" dirty="0"/>
              <a:t>Teacher-implemented</a:t>
            </a:r>
          </a:p>
          <a:p>
            <a:r>
              <a:rPr lang="en-US" sz="1200" dirty="0"/>
              <a:t>Developed through four NIDA-funded projects</a:t>
            </a:r>
          </a:p>
          <a:p>
            <a:pPr algn="l"/>
            <a:endParaRPr lang="en-US" b="0" i="0" dirty="0">
              <a:solidFill>
                <a:srgbClr val="2222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A02337-A009-4FD2-84F3-F78BC0AEB7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263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A02337-A009-4FD2-84F3-F78BC0AEB7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85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A02337-A009-4FD2-84F3-F78BC0AEB7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116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A02337-A009-4FD2-84F3-F78BC0AEB7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869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02337-A009-4FD2-84F3-F78BC0AEB7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090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A02337-A009-4FD2-84F3-F78BC0AEB7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244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A02337-A009-4FD2-84F3-F78BC0AEB7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972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A02337-A009-4FD2-84F3-F78BC0AEB7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227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4C0A21-A248-438F-BA0A-4F7202C5CE10}" type="slidenum">
              <a:rPr lang="en-US" smtClean="0"/>
              <a:t>18</a:t>
            </a:fld>
            <a:endParaRPr lang="en-US"/>
          </a:p>
        </p:txBody>
      </p:sp>
    </p:spTree>
    <p:extLst>
      <p:ext uri="{BB962C8B-B14F-4D97-AF65-F5344CB8AC3E}">
        <p14:creationId xmlns:p14="http://schemas.microsoft.com/office/powerpoint/2010/main" val="3764589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A02337-A009-4FD2-84F3-F78BC0AEB7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805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Describe what I do</a:t>
            </a:r>
          </a:p>
          <a:p>
            <a:pPr marL="137160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Use terminology in the work that you do</a:t>
            </a:r>
          </a:p>
          <a:p>
            <a:pPr marL="137160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Some science-based</a:t>
            </a:r>
          </a:p>
          <a:p>
            <a:pPr marL="137160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Use some of that in the work I do</a:t>
            </a:r>
          </a:p>
          <a:p>
            <a:pPr marL="137160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Half cooked projects</a:t>
            </a:r>
          </a:p>
          <a:p>
            <a:pPr marL="137160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History of CAMHD and the work we’re doing</a:t>
            </a:r>
          </a:p>
          <a:p>
            <a:pPr marL="137160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Big take home points </a:t>
            </a:r>
          </a:p>
          <a:p>
            <a:pPr marL="137160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Consider practice </a:t>
            </a:r>
          </a:p>
          <a:p>
            <a:endParaRPr lang="en-US" dirty="0"/>
          </a:p>
        </p:txBody>
      </p:sp>
      <p:sp>
        <p:nvSpPr>
          <p:cNvPr id="4" name="Slide Number Placeholder 3"/>
          <p:cNvSpPr>
            <a:spLocks noGrp="1"/>
          </p:cNvSpPr>
          <p:nvPr>
            <p:ph type="sldNum" sz="quarter" idx="5"/>
          </p:nvPr>
        </p:nvSpPr>
        <p:spPr/>
        <p:txBody>
          <a:bodyPr/>
          <a:lstStyle/>
          <a:p>
            <a:fld id="{214C0A21-A248-438F-BA0A-4F7202C5CE10}" type="slidenum">
              <a:rPr lang="en-US" smtClean="0"/>
              <a:t>2</a:t>
            </a:fld>
            <a:endParaRPr lang="en-US"/>
          </a:p>
        </p:txBody>
      </p:sp>
    </p:spTree>
    <p:extLst>
      <p:ext uri="{BB962C8B-B14F-4D97-AF65-F5344CB8AC3E}">
        <p14:creationId xmlns:p14="http://schemas.microsoft.com/office/powerpoint/2010/main" val="3774155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A02337-A009-4FD2-84F3-F78BC0AEB7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966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500" dirty="0">
                <a:latin typeface="Gill Sans MT" panose="020B0502020104020203" pitchFamily="34" charset="0"/>
              </a:rPr>
              <a:t>50 items reflecting barriers to implementation of </a:t>
            </a:r>
            <a:r>
              <a:rPr lang="en-US" sz="2500" dirty="0" err="1">
                <a:latin typeface="Gill Sans MT" panose="020B0502020104020203" pitchFamily="34" charset="0"/>
              </a:rPr>
              <a:t>Ho</a:t>
            </a:r>
            <a:r>
              <a:rPr lang="en-US" sz="2400" dirty="0" err="1">
                <a:solidFill>
                  <a:schemeClr val="dk1"/>
                </a:solidFill>
                <a:latin typeface="Gill Sans MT" panose="020B0502020104020203" pitchFamily="34" charset="0"/>
              </a:rPr>
              <a:t>‘</a:t>
            </a:r>
            <a:r>
              <a:rPr lang="en-US" sz="2500" dirty="0" err="1">
                <a:latin typeface="Gill Sans MT" panose="020B0502020104020203" pitchFamily="34" charset="0"/>
              </a:rPr>
              <a:t>ouna</a:t>
            </a:r>
            <a:r>
              <a:rPr lang="en-US" sz="2500" dirty="0">
                <a:latin typeface="Gill Sans MT" panose="020B0502020104020203" pitchFamily="34" charset="0"/>
              </a:rPr>
              <a:t> Pono in Hawai’i Island public middle/intermediate</a:t>
            </a:r>
            <a:r>
              <a:rPr lang="en-US" sz="2500" baseline="0" dirty="0">
                <a:latin typeface="Gill Sans MT" panose="020B0502020104020203" pitchFamily="34" charset="0"/>
              </a:rPr>
              <a:t> schools</a:t>
            </a:r>
            <a:endParaRPr lang="en-US" sz="2500" dirty="0">
              <a:latin typeface="Gill Sans MT" panose="020B0502020104020203" pitchFamily="34" charset="0"/>
            </a:endParaRPr>
          </a:p>
          <a:p>
            <a:pPr lvl="0"/>
            <a:endParaRPr lang="en-US" sz="2100" dirty="0">
              <a:latin typeface="Gill Sans MT" panose="020B0502020104020203" pitchFamily="34" charset="0"/>
            </a:endParaRPr>
          </a:p>
          <a:p>
            <a:r>
              <a:rPr lang="en-US" dirty="0"/>
              <a:t>Participants evaluated each item on two dimensions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a:t>
            </a:r>
            <a:r>
              <a:rPr lang="en-US" baseline="0" dirty="0"/>
              <a:t> </a:t>
            </a:r>
            <a:r>
              <a:rPr lang="en-US" i="1" baseline="0" dirty="0"/>
              <a:t>magnitude (impact) </a:t>
            </a:r>
            <a:r>
              <a:rPr lang="en-US" baseline="0" dirty="0"/>
              <a:t>of each barrier on the IAS of </a:t>
            </a:r>
            <a:r>
              <a:rPr lang="en-US" sz="1200" dirty="0" err="1">
                <a:latin typeface="Gill Sans MT" panose="020B0502020104020203" pitchFamily="34" charset="0"/>
              </a:rPr>
              <a:t>Ho</a:t>
            </a:r>
            <a:r>
              <a:rPr lang="en-US" sz="1100" dirty="0" err="1">
                <a:solidFill>
                  <a:schemeClr val="dk1"/>
                </a:solidFill>
                <a:latin typeface="Gill Sans MT" panose="020B0502020104020203" pitchFamily="34" charset="0"/>
              </a:rPr>
              <a:t>‘</a:t>
            </a:r>
            <a:r>
              <a:rPr lang="en-US" sz="1200" dirty="0" err="1">
                <a:latin typeface="Gill Sans MT" panose="020B0502020104020203" pitchFamily="34" charset="0"/>
              </a:rPr>
              <a:t>ouna</a:t>
            </a:r>
            <a:r>
              <a:rPr lang="en-US" sz="1200" dirty="0">
                <a:latin typeface="Gill Sans MT" panose="020B0502020104020203" pitchFamily="34" charset="0"/>
              </a:rPr>
              <a:t> Pono in Hawai’i Island schools</a:t>
            </a:r>
          </a:p>
          <a:p>
            <a:pPr marL="171450" indent="-171450">
              <a:buFont typeface="Arial" panose="020B0604020202020204" pitchFamily="34" charset="0"/>
              <a:buChar char="•"/>
            </a:pPr>
            <a:r>
              <a:rPr lang="en-US" sz="1200" dirty="0">
                <a:latin typeface="Gill Sans MT" panose="020B0502020104020203" pitchFamily="34" charset="0"/>
              </a:rPr>
              <a:t>The </a:t>
            </a:r>
            <a:r>
              <a:rPr lang="en-US" sz="1200" i="1" dirty="0">
                <a:latin typeface="Gill Sans MT" panose="020B0502020104020203" pitchFamily="34" charset="0"/>
              </a:rPr>
              <a:t>difficulty</a:t>
            </a:r>
            <a:r>
              <a:rPr lang="en-US" sz="1200" i="1" baseline="0" dirty="0">
                <a:latin typeface="Gill Sans MT" panose="020B0502020104020203" pitchFamily="34" charset="0"/>
              </a:rPr>
              <a:t> </a:t>
            </a:r>
            <a:r>
              <a:rPr lang="en-US" sz="1200" baseline="0" dirty="0">
                <a:latin typeface="Gill Sans MT" panose="020B0502020104020203" pitchFamily="34" charset="0"/>
              </a:rPr>
              <a:t>in overcoming each barrier to the IAS of </a:t>
            </a:r>
            <a:r>
              <a:rPr lang="en-US" sz="1200" dirty="0" err="1">
                <a:latin typeface="Gill Sans MT" panose="020B0502020104020203" pitchFamily="34" charset="0"/>
              </a:rPr>
              <a:t>Ho</a:t>
            </a:r>
            <a:r>
              <a:rPr lang="en-US" sz="1100" dirty="0" err="1">
                <a:solidFill>
                  <a:schemeClr val="dk1"/>
                </a:solidFill>
                <a:latin typeface="Gill Sans MT" panose="020B0502020104020203" pitchFamily="34" charset="0"/>
              </a:rPr>
              <a:t>‘</a:t>
            </a:r>
            <a:r>
              <a:rPr lang="en-US" sz="1200" dirty="0" err="1">
                <a:latin typeface="Gill Sans MT" panose="020B0502020104020203" pitchFamily="34" charset="0"/>
              </a:rPr>
              <a:t>ouna</a:t>
            </a:r>
            <a:r>
              <a:rPr lang="en-US" sz="1200" dirty="0">
                <a:latin typeface="Gill Sans MT" panose="020B0502020104020203" pitchFamily="34" charset="0"/>
              </a:rPr>
              <a:t> Pono in Hawai’i Island schools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A02337-A009-4FD2-84F3-F78BC0AEB7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204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A02337-A009-4FD2-84F3-F78BC0AEB7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222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home points:</a:t>
            </a:r>
          </a:p>
          <a:p>
            <a:r>
              <a:rPr lang="en-US" sz="3200" b="1" dirty="0"/>
              <a:t>Financial resources </a:t>
            </a:r>
            <a:r>
              <a:rPr lang="en-US" sz="3200" dirty="0"/>
              <a:t>are a major consideration in the implementation of prevention</a:t>
            </a:r>
          </a:p>
          <a:p>
            <a:pPr lvl="1"/>
            <a:r>
              <a:rPr lang="en-US" sz="3200" dirty="0"/>
              <a:t> Barrier: Lack of funding</a:t>
            </a:r>
          </a:p>
          <a:p>
            <a:pPr lvl="1"/>
            <a:r>
              <a:rPr lang="en-US" sz="3200" dirty="0"/>
              <a:t> Facilitator: No cost for curriculum</a:t>
            </a:r>
          </a:p>
          <a:p>
            <a:r>
              <a:rPr lang="en-US" sz="3200" b="1" dirty="0"/>
              <a:t>Role conflicts </a:t>
            </a:r>
            <a:r>
              <a:rPr lang="en-US" sz="3200" dirty="0"/>
              <a:t>between administrators and teachers present an implementation barrier</a:t>
            </a:r>
          </a:p>
          <a:p>
            <a:r>
              <a:rPr lang="en-US" sz="3200" b="1" dirty="0"/>
              <a:t>Intervention characteristics </a:t>
            </a:r>
            <a:r>
              <a:rPr lang="en-US" sz="3200" dirty="0"/>
              <a:t>as an implementation facilitator</a:t>
            </a:r>
          </a:p>
          <a:p>
            <a:endParaRPr lang="en-US" sz="3200" dirty="0"/>
          </a:p>
          <a:p>
            <a:r>
              <a:rPr lang="en-US" sz="3200" dirty="0"/>
              <a:t>Share these findings with HIDOE leadership and create cross level implementation strategies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A02337-A009-4FD2-84F3-F78BC0AEB7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400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A02337-A009-4FD2-84F3-F78BC0AEB7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294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C0A21-A248-438F-BA0A-4F7202C5C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767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500" dirty="0">
                <a:latin typeface="Gill Sans MT" panose="020B0502020104020203" pitchFamily="34" charset="0"/>
              </a:rPr>
              <a:t>50 items reflecting barriers to implementation of </a:t>
            </a:r>
            <a:r>
              <a:rPr lang="en-US" sz="2500" dirty="0" err="1">
                <a:latin typeface="Gill Sans MT" panose="020B0502020104020203" pitchFamily="34" charset="0"/>
              </a:rPr>
              <a:t>Ho</a:t>
            </a:r>
            <a:r>
              <a:rPr lang="en-US" sz="2400" dirty="0" err="1">
                <a:solidFill>
                  <a:schemeClr val="dk1"/>
                </a:solidFill>
                <a:latin typeface="Gill Sans MT" panose="020B0502020104020203" pitchFamily="34" charset="0"/>
              </a:rPr>
              <a:t>‘</a:t>
            </a:r>
            <a:r>
              <a:rPr lang="en-US" sz="2500" dirty="0" err="1">
                <a:latin typeface="Gill Sans MT" panose="020B0502020104020203" pitchFamily="34" charset="0"/>
              </a:rPr>
              <a:t>ouna</a:t>
            </a:r>
            <a:r>
              <a:rPr lang="en-US" sz="2500" dirty="0">
                <a:latin typeface="Gill Sans MT" panose="020B0502020104020203" pitchFamily="34" charset="0"/>
              </a:rPr>
              <a:t> Pono in Hawai’i Island public middle/intermediate</a:t>
            </a:r>
            <a:r>
              <a:rPr lang="en-US" sz="2500" baseline="0" dirty="0">
                <a:latin typeface="Gill Sans MT" panose="020B0502020104020203" pitchFamily="34" charset="0"/>
              </a:rPr>
              <a:t> schools were provided to participants and they were instructed to sort these barriers into meaningful categories. These barriers were initially identified by Hawai’i Island school staff including teachers, counselors, and administrators.</a:t>
            </a:r>
            <a:endParaRPr lang="en-US" sz="2500" dirty="0">
              <a:latin typeface="Gill Sans MT" panose="020B0502020104020203" pitchFamily="34" charset="0"/>
            </a:endParaRPr>
          </a:p>
          <a:p>
            <a:pPr lvl="0"/>
            <a:endParaRPr lang="en-US" sz="2100" dirty="0">
              <a:latin typeface="Gill Sans MT" panose="020B0502020104020203" pitchFamily="34" charset="0"/>
            </a:endParaRPr>
          </a:p>
          <a:p>
            <a:r>
              <a:rPr lang="en-US" dirty="0"/>
              <a:t>Participants then rated each item on two dimensions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a:t>
            </a:r>
            <a:r>
              <a:rPr lang="en-US" baseline="0" dirty="0"/>
              <a:t> </a:t>
            </a:r>
            <a:r>
              <a:rPr lang="en-US" i="1" baseline="0" dirty="0"/>
              <a:t>magnitude (impact) </a:t>
            </a:r>
            <a:r>
              <a:rPr lang="en-US" baseline="0" dirty="0"/>
              <a:t>of each barrier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ill Sans MT" panose="020B0502020104020203" pitchFamily="34" charset="0"/>
              </a:rPr>
              <a:t>The </a:t>
            </a:r>
            <a:r>
              <a:rPr lang="en-US" sz="1200" i="1" dirty="0">
                <a:latin typeface="Gill Sans MT" panose="020B0502020104020203" pitchFamily="34" charset="0"/>
              </a:rPr>
              <a:t>difficulty</a:t>
            </a:r>
            <a:r>
              <a:rPr lang="en-US" sz="1200" i="1" baseline="0" dirty="0">
                <a:latin typeface="Gill Sans MT" panose="020B0502020104020203" pitchFamily="34" charset="0"/>
              </a:rPr>
              <a:t> </a:t>
            </a:r>
            <a:r>
              <a:rPr lang="en-US" sz="1200" baseline="0" dirty="0">
                <a:latin typeface="Gill Sans MT" panose="020B0502020104020203" pitchFamily="34" charset="0"/>
              </a:rPr>
              <a:t>in overcoming each barrier</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latin typeface="Gill Sans MT" panose="020B0502020104020203"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latin typeface="Gill Sans MT" panose="020B0502020104020203" pitchFamily="34" charset="0"/>
              </a:rPr>
              <a:t>After the first meeting, multidimensional scaling and cluster analysis was completed by the research team to examine the similarities across individual participants’ </a:t>
            </a:r>
            <a:r>
              <a:rPr lang="en-US" sz="1200" baseline="0" dirty="0" err="1">
                <a:latin typeface="Gill Sans MT" panose="020B0502020104020203" pitchFamily="34" charset="0"/>
              </a:rPr>
              <a:t>sortings</a:t>
            </a:r>
            <a:r>
              <a:rPr lang="en-US" sz="1200" baseline="0" dirty="0">
                <a:latin typeface="Gill Sans MT" panose="020B0502020104020203" pitchFamily="34" charset="0"/>
              </a:rPr>
              <a:t> and to layer the impact and difficulty ratings. These produced two reports including the Concept Map and the Go Zone.</a:t>
            </a:r>
            <a:endParaRPr lang="en-US"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2A77F5-4DBA-459D-9839-EB70DD3C1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303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Times New Roman" panose="02020603050405020304" pitchFamily="18" charset="0"/>
              </a:rPr>
              <a:t>Multidimensional scaling produced a point map that revealed the extent to which each barrier was commonly group with other barriers. So as you can see on this concept map, each individual dot represents a barrier (37: </a:t>
            </a:r>
            <a:r>
              <a:rPr lang="en-US" sz="1800" dirty="0">
                <a:latin typeface="+mn-lt"/>
                <a:cs typeface="Arial" panose="020B0604020202020204" pitchFamily="34" charset="0"/>
              </a:rPr>
              <a:t>The HIDOE does not specify the structure or content of substance use prevention in schools)</a:t>
            </a:r>
            <a:r>
              <a:rPr lang="en-US" sz="1800" b="0" i="0" u="none" strike="noStrike" dirty="0">
                <a:solidFill>
                  <a:srgbClr val="000000"/>
                </a:solidFill>
                <a:effectLst/>
                <a:latin typeface="Times New Roman" panose="02020603050405020304" pitchFamily="18" charset="0"/>
              </a:rPr>
              <a:t>. Cluster analysis revealed concept maps with four to 14 clusters and the research team reviewed the four-, five-, and six-cluster solution items for cohesive themes as identified by each label, and bridging values, ranging from 0 to 1 with lower values indicated anchoring statements and higher values that “bridge” or were commonly grouped together. These bridging values aggregate to the layer value noted above such that concepts with higher layers have more items with higher bridge values. Looking at this concept map, we see that many barriers related to Kumu controlled (Kumu is the Hawaiian word for teacher) were commonly grouped together and not with other barriers within other concepts on the map. On the contrary, the School level Buy-In, Curriculum, and Student Attitudes + Mindsets (Family + Community), have higher layer values indicating that the barriers comprised of these concepts were commonly grouped with other barriers and concepts.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Times New Roman" panose="02020603050405020304" pitchFamily="18" charset="0"/>
              </a:rPr>
              <a:t>In the first part of the phase two discussion, participants were asked to review the items within each cluster to look for similarities and any outliers that needed to be moved. Then, cluster names were reviewed and edited within the group. Discussion changed one cluster name from “School-Level” to “School-Level Buy-In.” Additionally, three items were moved from the “Student Attitudes + Mindsets (Family + Community)” to “Curriculum.”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Times New Roman" panose="02020603050405020304" pitchFamily="18" charset="0"/>
              </a:rPr>
              <a:t>The </a:t>
            </a:r>
            <a:r>
              <a:rPr lang="en-US" sz="1800" b="0" i="0" u="none" strike="noStrike" dirty="0" err="1">
                <a:solidFill>
                  <a:srgbClr val="000000"/>
                </a:solidFill>
                <a:effectLst/>
                <a:latin typeface="Times New Roman" panose="02020603050405020304" pitchFamily="18" charset="0"/>
              </a:rPr>
              <a:t>Ho‘ouna</a:t>
            </a:r>
            <a:r>
              <a:rPr lang="en-US" sz="1800" b="0" i="0" u="none" strike="noStrike" dirty="0">
                <a:solidFill>
                  <a:srgbClr val="000000"/>
                </a:solidFill>
                <a:effectLst/>
                <a:latin typeface="Times New Roman" panose="02020603050405020304" pitchFamily="18" charset="0"/>
              </a:rPr>
              <a:t> Pono curriculum does not extensively cover current or recent forms of substance use, such as vaping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Times New Roman" panose="02020603050405020304" pitchFamily="18" charset="0"/>
              </a:rPr>
              <a:t>After 10 years, the </a:t>
            </a:r>
            <a:r>
              <a:rPr lang="en-US" sz="1800" b="0" i="0" u="none" strike="noStrike" dirty="0" err="1">
                <a:solidFill>
                  <a:srgbClr val="000000"/>
                </a:solidFill>
                <a:effectLst/>
                <a:latin typeface="Times New Roman" panose="02020603050405020304" pitchFamily="18" charset="0"/>
              </a:rPr>
              <a:t>Ho‘ouna</a:t>
            </a:r>
            <a:r>
              <a:rPr lang="en-US" sz="1800" b="0" i="0" u="none" strike="noStrike" dirty="0">
                <a:solidFill>
                  <a:srgbClr val="000000"/>
                </a:solidFill>
                <a:effectLst/>
                <a:latin typeface="Times New Roman" panose="02020603050405020304" pitchFamily="18" charset="0"/>
              </a:rPr>
              <a:t> Pono curriculum may need updating, by changing youths’ language and jargon depicted in the videos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Times New Roman" panose="02020603050405020304" pitchFamily="18" charset="0"/>
              </a:rPr>
              <a:t>The </a:t>
            </a:r>
            <a:r>
              <a:rPr lang="en-US" sz="1800" b="0" i="0" u="none" strike="noStrike" dirty="0" err="1">
                <a:solidFill>
                  <a:srgbClr val="000000"/>
                </a:solidFill>
                <a:effectLst/>
                <a:latin typeface="Times New Roman" panose="02020603050405020304" pitchFamily="18" charset="0"/>
              </a:rPr>
              <a:t>Ho‘ouna</a:t>
            </a:r>
            <a:r>
              <a:rPr lang="en-US" sz="1800" b="0" i="0" u="none" strike="noStrike" dirty="0">
                <a:solidFill>
                  <a:srgbClr val="000000"/>
                </a:solidFill>
                <a:effectLst/>
                <a:latin typeface="Times New Roman" panose="02020603050405020304" pitchFamily="18" charset="0"/>
              </a:rPr>
              <a:t> Pono curriculum lacks a social media presence (e.g., Twitter, Instagram, Facebook)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Times New Roman" panose="02020603050405020304" pitchFamily="18" charset="0"/>
            </a:endParaRPr>
          </a:p>
          <a:p>
            <a:pPr algn="l" rtl="0" fontAlgn="base"/>
            <a:r>
              <a:rPr lang="en-US" sz="2800" b="0" i="0" u="none" strike="noStrike" dirty="0">
                <a:solidFill>
                  <a:srgbClr val="000000"/>
                </a:solidFill>
                <a:effectLst/>
                <a:latin typeface="Calibri" panose="020F0502020204030204" pitchFamily="34" charset="0"/>
              </a:rPr>
              <a:t>Bridging values allow us to identify anchor and bridge statements</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u="none" strike="noStrike" dirty="0">
                <a:solidFill>
                  <a:srgbClr val="000000"/>
                </a:solidFill>
                <a:effectLst/>
                <a:latin typeface="Calibri" panose="020F0502020204030204" pitchFamily="34" charset="0"/>
              </a:rPr>
              <a:t>Anchoring values range from 0 to 1 (bridging value reference) – lower values are anchors and are typically located within a cluster of topics, higher values are bridges that suggest a higher relationship across various statements on the map</a:t>
            </a:r>
            <a:endParaRPr lang="en-US" sz="2800"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2A77F5-4DBA-459D-9839-EB70DD3C1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645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Times New Roman" panose="02020603050405020304" pitchFamily="18" charset="0"/>
              </a:rPr>
              <a:t>Additionally, the Go Zone report was created to create quadrants of participants’ impact and difficulty ratings. The green quadrant represents the eight barriers that participants rated has lower difficulty and higher impact. The Go Zone Map helped to identify barriers that would have a high impact on successful implementation, while being less difficult to overcome. And we could also look at which concepts these barriers were in to understand the connectedness perceived across state- and complex-level leadership.</a:t>
            </a:r>
          </a:p>
          <a:p>
            <a:pPr rtl="0">
              <a:spcBef>
                <a:spcPts val="0"/>
              </a:spcBef>
              <a:spcAft>
                <a:spcPts val="0"/>
              </a:spcAft>
            </a:pPr>
            <a:endParaRPr lang="en-US" sz="1800" b="0" i="0" u="none" strike="noStrike" dirty="0">
              <a:solidFill>
                <a:srgbClr val="000000"/>
              </a:solidFill>
              <a:effectLst/>
              <a:latin typeface="Times New Roman" panose="02020603050405020304" pitchFamily="18" charset="0"/>
            </a:endParaRPr>
          </a:p>
          <a:p>
            <a:pPr rtl="0">
              <a:spcBef>
                <a:spcPts val="0"/>
              </a:spcBef>
              <a:spcAft>
                <a:spcPts val="0"/>
              </a:spcAft>
            </a:pPr>
            <a:endParaRPr lang="en-US" sz="1800" b="0" i="0" u="none" strike="noStrike" dirty="0">
              <a:solidFill>
                <a:srgbClr val="000000"/>
              </a:solidFill>
              <a:effectLst/>
              <a:latin typeface="Times New Roman" panose="02020603050405020304" pitchFamily="18" charset="0"/>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Of the ones that fit into that space, were they a part of a particular concept?</a:t>
            </a:r>
          </a:p>
          <a:p>
            <a:pPr rtl="0">
              <a:spcBef>
                <a:spcPts val="0"/>
              </a:spcBef>
              <a:spcAft>
                <a:spcPts val="0"/>
              </a:spcAft>
            </a:pPr>
            <a:r>
              <a:rPr lang="en-US" sz="1800" b="0" i="0" u="none" strike="noStrike" dirty="0">
                <a:solidFill>
                  <a:srgbClr val="000000"/>
                </a:solidFill>
                <a:effectLst/>
                <a:latin typeface="Times New Roman" panose="02020603050405020304" pitchFamily="18" charset="0"/>
              </a:rPr>
              <a:t>Participants (</a:t>
            </a:r>
            <a:r>
              <a:rPr lang="en-US" sz="1800" b="0" i="1" u="none" strike="noStrike" dirty="0">
                <a:solidFill>
                  <a:srgbClr val="000000"/>
                </a:solidFill>
                <a:effectLst/>
                <a:latin typeface="Times New Roman" panose="02020603050405020304" pitchFamily="18" charset="0"/>
              </a:rPr>
              <a:t>N</a:t>
            </a:r>
            <a:r>
              <a:rPr lang="en-US" sz="1800" b="0" i="0" u="none" strike="noStrike" dirty="0">
                <a:solidFill>
                  <a:srgbClr val="000000"/>
                </a:solidFill>
                <a:effectLst/>
                <a:latin typeface="Times New Roman" panose="02020603050405020304" pitchFamily="18" charset="0"/>
              </a:rPr>
              <a:t> = 6) represented </a:t>
            </a:r>
            <a:r>
              <a:rPr lang="en-US" sz="1800" b="0" i="0" u="none" strike="noStrike" dirty="0" err="1">
                <a:solidFill>
                  <a:srgbClr val="000000"/>
                </a:solidFill>
                <a:effectLst/>
                <a:latin typeface="Times New Roman" panose="02020603050405020304" pitchFamily="18" charset="0"/>
              </a:rPr>
              <a:t>Hawaiʻi</a:t>
            </a:r>
            <a:r>
              <a:rPr lang="en-US" sz="1800" b="0" i="0" u="none" strike="noStrike" dirty="0">
                <a:solidFill>
                  <a:srgbClr val="000000"/>
                </a:solidFill>
                <a:effectLst/>
                <a:latin typeface="Times New Roman" panose="02020603050405020304" pitchFamily="18" charset="0"/>
              </a:rPr>
              <a:t> State Department of Education state, complex, and district leadership; items represented in green indicate lower difficulty and higher impact whereas items represented in blue indicate lower difficulty and impact. </a:t>
            </a:r>
          </a:p>
          <a:p>
            <a:pPr rtl="0">
              <a:spcBef>
                <a:spcPts val="0"/>
              </a:spcBef>
              <a:spcAft>
                <a:spcPts val="0"/>
              </a:spcAft>
            </a:pPr>
            <a:endParaRPr lang="en-US" sz="1800" b="0" i="0" u="none" strike="noStrike" dirty="0">
              <a:solidFill>
                <a:srgbClr val="000000"/>
              </a:solidFill>
              <a:effectLst/>
              <a:latin typeface="Times New Roman" panose="02020603050405020304" pitchFamily="18" charset="0"/>
            </a:endParaRPr>
          </a:p>
          <a:p>
            <a:pPr rtl="0">
              <a:spcBef>
                <a:spcPts val="0"/>
              </a:spcBef>
              <a:spcAft>
                <a:spcPts val="0"/>
              </a:spcAft>
            </a:pP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2A77F5-4DBA-459D-9839-EB70DD3C1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012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Times New Roman" panose="02020603050405020304" pitchFamily="18" charset="0"/>
              </a:rPr>
              <a:t>Interestingly, these eight barriers represented the three Kumu Controlled, Curriculum, and Policy concepts. Both the curriculum and policy concepts had higher layer values indicating a potential interconnectedness with other barriers. These barriers could be prioritized and systematically addressed by HIDOE leadership given the potential intersecting nature of these barriers and the ability of leadership to address multilevel contexts.</a:t>
            </a:r>
            <a:r>
              <a:rPr lang="en-US" sz="1200" b="0" i="0" u="none" strike="noStrike" dirty="0">
                <a:solidFill>
                  <a:schemeClr val="tx1"/>
                </a:solidFill>
                <a:effectLst/>
                <a:latin typeface="+mn-lt"/>
              </a:rPr>
              <a:t> </a:t>
            </a:r>
            <a:r>
              <a:rPr lang="en-US" sz="1200" b="0" i="0" u="none" strike="noStrike" dirty="0">
                <a:solidFill>
                  <a:srgbClr val="000000"/>
                </a:solidFill>
                <a:effectLst/>
                <a:latin typeface="Times New Roman" panose="02020603050405020304" pitchFamily="18" charset="0"/>
              </a:rPr>
              <a:t>For example, item 37 “</a:t>
            </a:r>
            <a:r>
              <a:rPr lang="en-US" sz="1200" dirty="0">
                <a:latin typeface="+mn-lt"/>
                <a:cs typeface="Arial" panose="020B0604020202020204" pitchFamily="34" charset="0"/>
              </a:rPr>
              <a:t>The HIDOE does not specify the structure or content of substance use prevention in schools</a:t>
            </a:r>
            <a:r>
              <a:rPr lang="en-US" sz="1200" b="0" i="0" u="none" strike="noStrike" dirty="0">
                <a:solidFill>
                  <a:srgbClr val="000000"/>
                </a:solidFill>
                <a:effectLst/>
                <a:latin typeface="Times New Roman" panose="02020603050405020304" pitchFamily="18" charset="0"/>
              </a:rPr>
              <a:t>” had an average difficulty rating of 3 and impact rating of approximately 3.5. One potential strategy to address that might be a combination of (1) increasing health education requirements and (2) providing incentives to teachers who are willing to adopt </a:t>
            </a:r>
            <a:r>
              <a:rPr lang="en-US" sz="1200" b="0" i="0" u="none" strike="noStrike" dirty="0" err="1">
                <a:solidFill>
                  <a:srgbClr val="000000"/>
                </a:solidFill>
                <a:effectLst/>
                <a:latin typeface="Times New Roman" panose="02020603050405020304" pitchFamily="18" charset="0"/>
              </a:rPr>
              <a:t>Ho‘ouna</a:t>
            </a:r>
            <a:r>
              <a:rPr lang="en-US" sz="1200" b="0" i="0" u="none" strike="noStrike" dirty="0">
                <a:solidFill>
                  <a:srgbClr val="000000"/>
                </a:solidFill>
                <a:effectLst/>
                <a:latin typeface="Times New Roman" panose="02020603050405020304" pitchFamily="18" charset="0"/>
              </a:rPr>
              <a:t> Pono (like continuing education credits, and other creative incentives especially for those who have reached their max)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2A77F5-4DBA-459D-9839-EB70DD3C1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471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4C0A21-A248-438F-BA0A-4F7202C5CE10}" type="slidenum">
              <a:rPr lang="en-US" smtClean="0"/>
              <a:t>3</a:t>
            </a:fld>
            <a:endParaRPr lang="en-US"/>
          </a:p>
        </p:txBody>
      </p:sp>
    </p:spTree>
    <p:extLst>
      <p:ext uri="{BB962C8B-B14F-4D97-AF65-F5344CB8AC3E}">
        <p14:creationId xmlns:p14="http://schemas.microsoft.com/office/powerpoint/2010/main" val="2124505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Indeed, when we used the concept map and go zone to discuss implementation strategies, leadership also identified multilevel and context strategies. </a:t>
            </a:r>
          </a:p>
          <a:p>
            <a:endParaRPr lang="en-US" dirty="0"/>
          </a:p>
          <a:p>
            <a:r>
              <a:rPr lang="en-US" sz="2000" dirty="0">
                <a:solidFill>
                  <a:schemeClr val="tx2"/>
                </a:solidFill>
              </a:rPr>
              <a:t>State and district level administrators perceived different challenges to HP implementation</a:t>
            </a:r>
          </a:p>
          <a:p>
            <a:pPr lvl="1"/>
            <a:r>
              <a:rPr lang="en-US" sz="2000" b="1" dirty="0">
                <a:solidFill>
                  <a:schemeClr val="tx2"/>
                </a:solidFill>
              </a:rPr>
              <a:t>Inner setting</a:t>
            </a:r>
            <a:r>
              <a:rPr lang="en-US" sz="2000" dirty="0">
                <a:solidFill>
                  <a:schemeClr val="tx2"/>
                </a:solidFill>
              </a:rPr>
              <a:t> determinants play a role in implementation</a:t>
            </a:r>
          </a:p>
          <a:p>
            <a:pPr lvl="1"/>
            <a:r>
              <a:rPr lang="en-US" sz="2000" dirty="0">
                <a:solidFill>
                  <a:schemeClr val="tx2"/>
                </a:solidFill>
              </a:rPr>
              <a:t>These school-level buy-in determinants have an impact on what kumu can control</a:t>
            </a:r>
          </a:p>
          <a:p>
            <a:pPr lvl="1"/>
            <a:r>
              <a:rPr lang="en-US" sz="2000" dirty="0">
                <a:solidFill>
                  <a:schemeClr val="tx2"/>
                </a:solidFill>
              </a:rPr>
              <a:t>Similarly, student and community mindset influence the extent to which kumu can control curricula related to substance prevention and health</a:t>
            </a:r>
          </a:p>
          <a:p>
            <a:r>
              <a:rPr lang="en-US" sz="2000" dirty="0">
                <a:solidFill>
                  <a:schemeClr val="tx2"/>
                </a:solidFill>
              </a:rPr>
              <a:t>Implementation research is about elevating voices</a:t>
            </a:r>
          </a:p>
          <a:p>
            <a:r>
              <a:rPr lang="en-US" sz="2000" dirty="0">
                <a:solidFill>
                  <a:schemeClr val="tx2"/>
                </a:solidFill>
              </a:rPr>
              <a:t>Implementation takes time</a:t>
            </a:r>
          </a:p>
          <a:p>
            <a:endParaRPr lang="en-US" dirty="0"/>
          </a:p>
          <a:p>
            <a:endParaRPr lang="en-US" dirty="0"/>
          </a:p>
          <a:p>
            <a:r>
              <a:rPr lang="en-US" dirty="0"/>
              <a:t>Participants were provided the Expert Recommendations for Implementation Change (ERIC taxonomy) as a guide for selecting strategies. </a:t>
            </a:r>
            <a:r>
              <a:rPr lang="en-US" sz="1200" b="0" i="0" u="none" strike="noStrike" dirty="0">
                <a:solidFill>
                  <a:srgbClr val="000000"/>
                </a:solidFill>
                <a:effectLst/>
                <a:latin typeface="Times New Roman" panose="02020603050405020304" pitchFamily="18" charset="0"/>
              </a:rPr>
              <a:t>While beneficial to researchers, the ERIC implementation strategies were difficult for participants to understand. For example, one participant noted that the strategies felt too discrete and there was overlap between many of them. Future studies may wish to integrate tools that like strategies to barriers like the CFIR-ERIC matching tool.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2A77F5-4DBA-459D-9839-EB70DD3C1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752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4C0A21-A248-438F-BA0A-4F7202C5CE10}" type="slidenum">
              <a:rPr lang="en-US" smtClean="0"/>
              <a:t>31</a:t>
            </a:fld>
            <a:endParaRPr lang="en-US"/>
          </a:p>
        </p:txBody>
      </p:sp>
    </p:spTree>
    <p:extLst>
      <p:ext uri="{BB962C8B-B14F-4D97-AF65-F5344CB8AC3E}">
        <p14:creationId xmlns:p14="http://schemas.microsoft.com/office/powerpoint/2010/main" val="19773312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My project seeks to disrupt the status quo by empowering communities to lead the charge in drug prevention efforts. Imagine a future where our keiki are not just passive recipients of interventions but active participants in shaping the intervention’s content and delivery. Through annual student-led innovation tournaments, I envision a platform where ideas flourish, creativity thrives, and solutions emerge from the grassroots level. By harnessing the collective wisdom of our youth and community, we can unlock a wealth of implementation strategies that resonate with cultural values and traditions. I will also use ecological momentary assessment to monitor intervention delivery in real-time to make adaptations and provide support to implementation teams. Implementation science often relies on delayed retrospective reports on intervention delivery which does not allow for tailoring based on emerging needs. Using EMA, teams will be able to course correct to ensure adequate dosage of the intervention. These two innovations will build valuable implementation and research skills within youth and communities that will lead to knowledge transfer in subsequent years to new schools and communities.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D429FB-E456-4917-8438-BF6D1415C6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6587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 a fourth-generation daughter of Okinawan and Japanese immigrants living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Hawai</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ʻ</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this project is deeply personal to me. Growing up in Waipahu, I witnessed firsthand the socioeconomic disparities and systemic inequalities that permeate our communities, especially being a plantation girl attending private school in Honolulu and now raising my three children in the same community. My professional journey, rooted in a commitment to health equity and social justice, has prepared me to lead this endeavor with humility and empathy. By leveraging my expertise in implementation science and community-based participatory research, I am dedicated to dismantling barriers and empowering marginalized community voices.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will create a community-led implementation model for youth and communities to address the public health problem of accelerating the reach of evidence-based innovations for Native Hawaiian and Pacific Islander youth. This project has the potential to transform how implementation science is conducted for underserved populations and will create an ongoing learning system within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Ko'olaupoko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centered around keiki.</a:t>
            </a:r>
          </a:p>
          <a:p>
            <a:endParaRPr lang="en-US" dirty="0"/>
          </a:p>
        </p:txBody>
      </p:sp>
      <p:sp>
        <p:nvSpPr>
          <p:cNvPr id="4" name="Slide Number Placeholder 3"/>
          <p:cNvSpPr>
            <a:spLocks noGrp="1"/>
          </p:cNvSpPr>
          <p:nvPr>
            <p:ph type="sldNum" sz="quarter" idx="5"/>
          </p:nvPr>
        </p:nvSpPr>
        <p:spPr/>
        <p:txBody>
          <a:bodyPr/>
          <a:lstStyle/>
          <a:p>
            <a:fld id="{C6D429FB-E456-4917-8438-BF6D1415C6F1}" type="slidenum">
              <a:rPr lang="en-US" smtClean="0"/>
              <a:t>33</a:t>
            </a:fld>
            <a:endParaRPr lang="en-US"/>
          </a:p>
        </p:txBody>
      </p:sp>
    </p:spTree>
    <p:extLst>
      <p:ext uri="{BB962C8B-B14F-4D97-AF65-F5344CB8AC3E}">
        <p14:creationId xmlns:p14="http://schemas.microsoft.com/office/powerpoint/2010/main" val="3415060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want to emphasize the high-risk, high-reward nature of my endeavor. While the road ahead may be fraught with challenges, the potential rewards are immense. Consider the long-term impact of our project on communities like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Kimo's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By equipping schools with the tools, resources, and expertise needed to sustain their efforts, we can create a ripple effect that extends far beyond the confines of our project. Through empowerment and collaboration, we can catalyze a cultural shift that prioritizes the health and well-being of our youth for generations to come through equity, reflexivity, reciprocity, and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mutality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By challenging existing paradigms and empowering communities, I can catalyze lasting change for Native Hawaiian and Pacific Islander youth in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Ko’olaupoko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Ultimately, the goal is to achieve racial equity by empowering communities and fostering sustainable implementation processes. By building internal champions and fostering knowledge transfer, I aim to create a model for future substance prevention research in Native Hawaiian youth in rural populations.</a:t>
            </a:r>
          </a:p>
        </p:txBody>
      </p:sp>
      <p:sp>
        <p:nvSpPr>
          <p:cNvPr id="4" name="Slide Number Placeholder 3"/>
          <p:cNvSpPr>
            <a:spLocks noGrp="1"/>
          </p:cNvSpPr>
          <p:nvPr>
            <p:ph type="sldNum" sz="quarter" idx="5"/>
          </p:nvPr>
        </p:nvSpPr>
        <p:spPr/>
        <p:txBody>
          <a:bodyPr/>
          <a:lstStyle/>
          <a:p>
            <a:fld id="{C6D429FB-E456-4917-8438-BF6D1415C6F1}" type="slidenum">
              <a:rPr lang="en-US" smtClean="0"/>
              <a:t>34</a:t>
            </a:fld>
            <a:endParaRPr lang="en-US"/>
          </a:p>
        </p:txBody>
      </p:sp>
    </p:spTree>
    <p:extLst>
      <p:ext uri="{BB962C8B-B14F-4D97-AF65-F5344CB8AC3E}">
        <p14:creationId xmlns:p14="http://schemas.microsoft.com/office/powerpoint/2010/main" val="12654192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ultimately, the answers are in the community.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D429FB-E456-4917-8438-BF6D1415C6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5020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4C0A21-A248-438F-BA0A-4F7202C5CE10}" type="slidenum">
              <a:rPr lang="en-US" smtClean="0"/>
              <a:t>36</a:t>
            </a:fld>
            <a:endParaRPr lang="en-US"/>
          </a:p>
        </p:txBody>
      </p:sp>
    </p:spTree>
    <p:extLst>
      <p:ext uri="{BB962C8B-B14F-4D97-AF65-F5344CB8AC3E}">
        <p14:creationId xmlns:p14="http://schemas.microsoft.com/office/powerpoint/2010/main" val="2122225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ptos" panose="020B0004020202020204" pitchFamily="34" charset="0"/>
                <a:ea typeface="Times New Roman" panose="02020603050405020304" pitchFamily="18" charset="0"/>
              </a:rPr>
              <a:t>mentorship and professional lineage are hugely important to you and that's something that you do in your work and hope to provide to students in their program. This is the kind of mentorship and support that doesn't just leave you at the end of class or graduation, it's a part of building a career, a network within the field. Of course, perhaps this is not the time to say that, but I do think it's a part of what I imagine makes you a good mentee (thus your continued work with and gratitude toward Brad), and I know it's a part of what makes you a good mentor/professor/advisor/supervisor...etc., etc.</a:t>
            </a:r>
            <a:endParaRPr lang="en-US" sz="1800" dirty="0">
              <a:solidFill>
                <a:srgbClr val="000000"/>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14C0A21-A248-438F-BA0A-4F7202C5CE10}" type="slidenum">
              <a:rPr lang="en-US" smtClean="0"/>
              <a:t>4</a:t>
            </a:fld>
            <a:endParaRPr lang="en-US"/>
          </a:p>
        </p:txBody>
      </p:sp>
    </p:spTree>
    <p:extLst>
      <p:ext uri="{BB962C8B-B14F-4D97-AF65-F5344CB8AC3E}">
        <p14:creationId xmlns:p14="http://schemas.microsoft.com/office/powerpoint/2010/main" val="1027365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some quick guided imagery to ground us in the work we are all doing. I want you to imagine a world where there is no suffering. The problems you face have quick and efficient solutions. There are no disparities on who receives these solutions and they are all uniquely tailored to individual needs. </a:t>
            </a:r>
          </a:p>
          <a:p>
            <a:endParaRPr lang="en-US" dirty="0"/>
          </a:p>
          <a:p>
            <a:r>
              <a:rPr lang="en-US" dirty="0"/>
              <a:t>What are you doing in this world? Where are you? What is your family doing? </a:t>
            </a:r>
          </a:p>
          <a:p>
            <a:endParaRPr lang="en-US" dirty="0"/>
          </a:p>
          <a:p>
            <a:r>
              <a:rPr lang="en-US" dirty="0"/>
              <a:t>I want you to keep this world in mind as I talk about some of the work that I have been a part of over the years to create our idea of this world…and the exciting road ahead.</a:t>
            </a:r>
          </a:p>
        </p:txBody>
      </p:sp>
      <p:sp>
        <p:nvSpPr>
          <p:cNvPr id="4" name="Slide Number Placeholder 3"/>
          <p:cNvSpPr>
            <a:spLocks noGrp="1"/>
          </p:cNvSpPr>
          <p:nvPr>
            <p:ph type="sldNum" sz="quarter" idx="5"/>
          </p:nvPr>
        </p:nvSpPr>
        <p:spPr/>
        <p:txBody>
          <a:bodyPr/>
          <a:lstStyle/>
          <a:p>
            <a:fld id="{214C0A21-A248-438F-BA0A-4F7202C5CE10}" type="slidenum">
              <a:rPr lang="en-US" smtClean="0"/>
              <a:t>5</a:t>
            </a:fld>
            <a:endParaRPr lang="en-US"/>
          </a:p>
        </p:txBody>
      </p:sp>
    </p:spTree>
    <p:extLst>
      <p:ext uri="{BB962C8B-B14F-4D97-AF65-F5344CB8AC3E}">
        <p14:creationId xmlns:p14="http://schemas.microsoft.com/office/powerpoint/2010/main" val="1068277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Receive no care</a:t>
            </a:r>
          </a:p>
          <a:p>
            <a:r>
              <a:rPr lang="en-US" dirty="0"/>
              <a:t>Little care not informed by evidence</a:t>
            </a:r>
          </a:p>
          <a:p>
            <a:endParaRPr lang="en-US" dirty="0"/>
          </a:p>
          <a:p>
            <a:r>
              <a:rPr lang="en-US" dirty="0"/>
              <a:t>Mention surgeon general’s call for youth mental health treatment across systems </a:t>
            </a:r>
          </a:p>
        </p:txBody>
      </p:sp>
      <p:sp>
        <p:nvSpPr>
          <p:cNvPr id="4" name="Slide Number Placeholder 3"/>
          <p:cNvSpPr>
            <a:spLocks noGrp="1"/>
          </p:cNvSpPr>
          <p:nvPr>
            <p:ph type="sldNum" sz="quarter" idx="5"/>
          </p:nvPr>
        </p:nvSpPr>
        <p:spPr/>
        <p:txBody>
          <a:bodyPr/>
          <a:lstStyle/>
          <a:p>
            <a:fld id="{214C0A21-A248-438F-BA0A-4F7202C5CE10}" type="slidenum">
              <a:rPr lang="en-US" smtClean="0"/>
              <a:t>6</a:t>
            </a:fld>
            <a:endParaRPr lang="en-US"/>
          </a:p>
        </p:txBody>
      </p:sp>
    </p:spTree>
    <p:extLst>
      <p:ext uri="{BB962C8B-B14F-4D97-AF65-F5344CB8AC3E}">
        <p14:creationId xmlns:p14="http://schemas.microsoft.com/office/powerpoint/2010/main" val="787435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working on two sides simultaneously to help youth receive evidence-based practice</a:t>
            </a:r>
          </a:p>
          <a:p>
            <a:endParaRPr lang="en-US" dirty="0"/>
          </a:p>
        </p:txBody>
      </p:sp>
      <p:sp>
        <p:nvSpPr>
          <p:cNvPr id="4" name="Slide Number Placeholder 3"/>
          <p:cNvSpPr>
            <a:spLocks noGrp="1"/>
          </p:cNvSpPr>
          <p:nvPr>
            <p:ph type="sldNum" sz="quarter" idx="5"/>
          </p:nvPr>
        </p:nvSpPr>
        <p:spPr/>
        <p:txBody>
          <a:bodyPr/>
          <a:lstStyle/>
          <a:p>
            <a:fld id="{04D6447B-53F0-43BB-B95B-8DA28134E143}" type="slidenum">
              <a:rPr lang="en-US" smtClean="0"/>
              <a:t>7</a:t>
            </a:fld>
            <a:endParaRPr lang="en-US"/>
          </a:p>
        </p:txBody>
      </p:sp>
    </p:spTree>
    <p:extLst>
      <p:ext uri="{BB962C8B-B14F-4D97-AF65-F5344CB8AC3E}">
        <p14:creationId xmlns:p14="http://schemas.microsoft.com/office/powerpoint/2010/main" val="1247647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Implementation science allows for systematic study of strategies and mediators in EBP uptake and utilization</a:t>
            </a:r>
          </a:p>
          <a:p>
            <a:endParaRPr lang="en-US" dirty="0"/>
          </a:p>
        </p:txBody>
      </p:sp>
      <p:sp>
        <p:nvSpPr>
          <p:cNvPr id="4" name="Slide Number Placeholder 3"/>
          <p:cNvSpPr>
            <a:spLocks noGrp="1"/>
          </p:cNvSpPr>
          <p:nvPr>
            <p:ph type="sldNum" sz="quarter" idx="5"/>
          </p:nvPr>
        </p:nvSpPr>
        <p:spPr/>
        <p:txBody>
          <a:bodyPr/>
          <a:lstStyle/>
          <a:p>
            <a:fld id="{214C0A21-A248-438F-BA0A-4F7202C5CE10}" type="slidenum">
              <a:rPr lang="en-US" smtClean="0"/>
              <a:t>8</a:t>
            </a:fld>
            <a:endParaRPr lang="en-US"/>
          </a:p>
        </p:txBody>
      </p:sp>
    </p:spTree>
    <p:extLst>
      <p:ext uri="{BB962C8B-B14F-4D97-AF65-F5344CB8AC3E}">
        <p14:creationId xmlns:p14="http://schemas.microsoft.com/office/powerpoint/2010/main" val="2074682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C0A21-A248-438F-BA0A-4F7202C5C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246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C7EDC-2CE6-43A2-A169-D36A8A5CF6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31A91B-2E7F-47F8-89C1-7580C9CFA3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DF4EF6-C1BE-448F-970D-06DE9BC9DAE8}"/>
              </a:ext>
            </a:extLst>
          </p:cNvPr>
          <p:cNvSpPr>
            <a:spLocks noGrp="1"/>
          </p:cNvSpPr>
          <p:nvPr>
            <p:ph type="dt" sz="half" idx="10"/>
          </p:nvPr>
        </p:nvSpPr>
        <p:spPr/>
        <p:txBody>
          <a:bodyPr/>
          <a:lstStyle/>
          <a:p>
            <a:fld id="{D3C3DE49-876A-452C-93D1-6C6B5181E635}" type="datetimeFigureOut">
              <a:rPr lang="en-US" smtClean="0"/>
              <a:t>7/31/2024</a:t>
            </a:fld>
            <a:endParaRPr lang="en-US"/>
          </a:p>
        </p:txBody>
      </p:sp>
      <p:sp>
        <p:nvSpPr>
          <p:cNvPr id="5" name="Footer Placeholder 4">
            <a:extLst>
              <a:ext uri="{FF2B5EF4-FFF2-40B4-BE49-F238E27FC236}">
                <a16:creationId xmlns:a16="http://schemas.microsoft.com/office/drawing/2014/main" id="{43C94665-5B69-47B7-8D94-06057EE01E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26C72-4168-4A08-8394-8F29E11A861E}"/>
              </a:ext>
            </a:extLst>
          </p:cNvPr>
          <p:cNvSpPr>
            <a:spLocks noGrp="1"/>
          </p:cNvSpPr>
          <p:nvPr>
            <p:ph type="sldNum" sz="quarter" idx="12"/>
          </p:nvPr>
        </p:nvSpPr>
        <p:spPr/>
        <p:txBody>
          <a:bodyPr/>
          <a:lstStyle/>
          <a:p>
            <a:fld id="{B6DE2A41-3B83-48E0-AAA4-043453D79933}" type="slidenum">
              <a:rPr lang="en-US" smtClean="0"/>
              <a:t>‹#›</a:t>
            </a:fld>
            <a:endParaRPr lang="en-US"/>
          </a:p>
        </p:txBody>
      </p:sp>
    </p:spTree>
    <p:extLst>
      <p:ext uri="{BB962C8B-B14F-4D97-AF65-F5344CB8AC3E}">
        <p14:creationId xmlns:p14="http://schemas.microsoft.com/office/powerpoint/2010/main" val="2425244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235A-8B85-481A-95A0-43D75F5B40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B54B9A-8254-4F28-AD4A-CB2348A182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C0976E-D36C-442A-BF89-E0370714A44B}"/>
              </a:ext>
            </a:extLst>
          </p:cNvPr>
          <p:cNvSpPr>
            <a:spLocks noGrp="1"/>
          </p:cNvSpPr>
          <p:nvPr>
            <p:ph type="dt" sz="half" idx="10"/>
          </p:nvPr>
        </p:nvSpPr>
        <p:spPr/>
        <p:txBody>
          <a:bodyPr/>
          <a:lstStyle/>
          <a:p>
            <a:fld id="{D3C3DE49-876A-452C-93D1-6C6B5181E635}" type="datetimeFigureOut">
              <a:rPr lang="en-US" smtClean="0"/>
              <a:t>7/31/2024</a:t>
            </a:fld>
            <a:endParaRPr lang="en-US"/>
          </a:p>
        </p:txBody>
      </p:sp>
      <p:sp>
        <p:nvSpPr>
          <p:cNvPr id="5" name="Footer Placeholder 4">
            <a:extLst>
              <a:ext uri="{FF2B5EF4-FFF2-40B4-BE49-F238E27FC236}">
                <a16:creationId xmlns:a16="http://schemas.microsoft.com/office/drawing/2014/main" id="{07B67C0C-DE12-4A9A-81E4-D5E2CD666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C6FB4A-116D-4AD7-A41C-19FF3A14327C}"/>
              </a:ext>
            </a:extLst>
          </p:cNvPr>
          <p:cNvSpPr>
            <a:spLocks noGrp="1"/>
          </p:cNvSpPr>
          <p:nvPr>
            <p:ph type="sldNum" sz="quarter" idx="12"/>
          </p:nvPr>
        </p:nvSpPr>
        <p:spPr/>
        <p:txBody>
          <a:bodyPr/>
          <a:lstStyle/>
          <a:p>
            <a:fld id="{B6DE2A41-3B83-48E0-AAA4-043453D79933}" type="slidenum">
              <a:rPr lang="en-US" smtClean="0"/>
              <a:t>‹#›</a:t>
            </a:fld>
            <a:endParaRPr lang="en-US"/>
          </a:p>
        </p:txBody>
      </p:sp>
    </p:spTree>
    <p:extLst>
      <p:ext uri="{BB962C8B-B14F-4D97-AF65-F5344CB8AC3E}">
        <p14:creationId xmlns:p14="http://schemas.microsoft.com/office/powerpoint/2010/main" val="1930434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A3FD9F-A771-4D61-9B78-6F49DA7C2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B86741-D7F6-491F-9600-BDD4E8E716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D3709B-052E-4D14-B8E9-272C0B354AEB}"/>
              </a:ext>
            </a:extLst>
          </p:cNvPr>
          <p:cNvSpPr>
            <a:spLocks noGrp="1"/>
          </p:cNvSpPr>
          <p:nvPr>
            <p:ph type="dt" sz="half" idx="10"/>
          </p:nvPr>
        </p:nvSpPr>
        <p:spPr/>
        <p:txBody>
          <a:bodyPr/>
          <a:lstStyle/>
          <a:p>
            <a:fld id="{D3C3DE49-876A-452C-93D1-6C6B5181E635}" type="datetimeFigureOut">
              <a:rPr lang="en-US" smtClean="0"/>
              <a:t>7/31/2024</a:t>
            </a:fld>
            <a:endParaRPr lang="en-US"/>
          </a:p>
        </p:txBody>
      </p:sp>
      <p:sp>
        <p:nvSpPr>
          <p:cNvPr id="5" name="Footer Placeholder 4">
            <a:extLst>
              <a:ext uri="{FF2B5EF4-FFF2-40B4-BE49-F238E27FC236}">
                <a16:creationId xmlns:a16="http://schemas.microsoft.com/office/drawing/2014/main" id="{476A207F-B0DA-4B20-B0DA-87BEBE118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8C9D2-BA41-4FA6-B880-DD24069F4CFA}"/>
              </a:ext>
            </a:extLst>
          </p:cNvPr>
          <p:cNvSpPr>
            <a:spLocks noGrp="1"/>
          </p:cNvSpPr>
          <p:nvPr>
            <p:ph type="sldNum" sz="quarter" idx="12"/>
          </p:nvPr>
        </p:nvSpPr>
        <p:spPr/>
        <p:txBody>
          <a:bodyPr/>
          <a:lstStyle/>
          <a:p>
            <a:fld id="{B6DE2A41-3B83-48E0-AAA4-043453D79933}" type="slidenum">
              <a:rPr lang="en-US" smtClean="0"/>
              <a:t>‹#›</a:t>
            </a:fld>
            <a:endParaRPr lang="en-US"/>
          </a:p>
        </p:txBody>
      </p:sp>
    </p:spTree>
    <p:extLst>
      <p:ext uri="{BB962C8B-B14F-4D97-AF65-F5344CB8AC3E}">
        <p14:creationId xmlns:p14="http://schemas.microsoft.com/office/powerpoint/2010/main" val="3338686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A6CB508-4EA4-4FA9-9D8C-CD423248BA92}" type="datetime1">
              <a:rPr lang="en-US" smtClean="0"/>
              <a:t>7/31/2024</a:t>
            </a:fld>
            <a:endParaRPr lang="en-US"/>
          </a:p>
        </p:txBody>
      </p:sp>
      <p:sp>
        <p:nvSpPr>
          <p:cNvPr id="8" name="Footer Placeholder 7"/>
          <p:cNvSpPr>
            <a:spLocks noGrp="1"/>
          </p:cNvSpPr>
          <p:nvPr>
            <p:ph type="ftr" sz="quarter" idx="11"/>
          </p:nvPr>
        </p:nvSpPr>
        <p:spPr/>
        <p:txBody>
          <a:bodyPr/>
          <a:lstStyle/>
          <a:p>
            <a:r>
              <a:rPr lang="nl-NL"/>
              <a:t>Daleiden, Lee, &amp; Tolman, 2004; Kazdin &amp; Blasé, 2011; Stewart &amp; Chambless, 2007</a:t>
            </a:r>
            <a:endParaRPr lang="en-US"/>
          </a:p>
        </p:txBody>
      </p:sp>
      <p:sp>
        <p:nvSpPr>
          <p:cNvPr id="9" name="Slide Number Placeholder 8"/>
          <p:cNvSpPr>
            <a:spLocks noGrp="1"/>
          </p:cNvSpPr>
          <p:nvPr>
            <p:ph type="sldNum" sz="quarter" idx="12"/>
          </p:nvPr>
        </p:nvSpPr>
        <p:spPr/>
        <p:txBody>
          <a:bodyPr/>
          <a:lstStyle/>
          <a:p>
            <a:fld id="{5BDF4EB9-B802-47AB-8FAB-3348F3EB4122}" type="slidenum">
              <a:rPr lang="en-US" smtClean="0"/>
              <a:t>‹#›</a:t>
            </a:fld>
            <a:endParaRPr lang="en-US"/>
          </a:p>
        </p:txBody>
      </p:sp>
    </p:spTree>
    <p:extLst>
      <p:ext uri="{BB962C8B-B14F-4D97-AF65-F5344CB8AC3E}">
        <p14:creationId xmlns:p14="http://schemas.microsoft.com/office/powerpoint/2010/main" val="52251441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D1444B-119F-49BF-B5C5-1E1D83C2F3EC}" type="datetime1">
              <a:rPr lang="en-US" smtClean="0"/>
              <a:t>7/31/2024</a:t>
            </a:fld>
            <a:endParaRPr lang="en-US"/>
          </a:p>
        </p:txBody>
      </p:sp>
      <p:sp>
        <p:nvSpPr>
          <p:cNvPr id="8" name="Footer Placeholder 7"/>
          <p:cNvSpPr>
            <a:spLocks noGrp="1"/>
          </p:cNvSpPr>
          <p:nvPr>
            <p:ph type="ftr" sz="quarter" idx="11"/>
          </p:nvPr>
        </p:nvSpPr>
        <p:spPr/>
        <p:txBody>
          <a:bodyPr/>
          <a:lstStyle/>
          <a:p>
            <a:r>
              <a:rPr lang="nl-NL"/>
              <a:t>Daleiden, Lee, &amp; Tolman, 2004; Kazdin &amp; Blasé, 2011; Stewart &amp; Chambless, 2007</a:t>
            </a:r>
            <a:endParaRPr lang="en-US"/>
          </a:p>
        </p:txBody>
      </p:sp>
      <p:sp>
        <p:nvSpPr>
          <p:cNvPr id="9" name="Slide Number Placeholder 8"/>
          <p:cNvSpPr>
            <a:spLocks noGrp="1"/>
          </p:cNvSpPr>
          <p:nvPr>
            <p:ph type="sldNum" sz="quarter" idx="12"/>
          </p:nvPr>
        </p:nvSpPr>
        <p:spPr/>
        <p:txBody>
          <a:bodyPr/>
          <a:lstStyle/>
          <a:p>
            <a:fld id="{5BDF4EB9-B802-47AB-8FAB-3348F3EB4122}" type="slidenum">
              <a:rPr lang="en-US" smtClean="0"/>
              <a:t>‹#›</a:t>
            </a:fld>
            <a:endParaRPr lang="en-US"/>
          </a:p>
        </p:txBody>
      </p:sp>
    </p:spTree>
    <p:extLst>
      <p:ext uri="{BB962C8B-B14F-4D97-AF65-F5344CB8AC3E}">
        <p14:creationId xmlns:p14="http://schemas.microsoft.com/office/powerpoint/2010/main" val="3766309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AB5A35E5-E107-427A-ADF7-898848BB35FF}" type="datetime1">
              <a:rPr lang="en-US" smtClean="0"/>
              <a:t>7/31/2024</a:t>
            </a:fld>
            <a:endParaRPr lang="en-US"/>
          </a:p>
        </p:txBody>
      </p:sp>
      <p:sp>
        <p:nvSpPr>
          <p:cNvPr id="8" name="Footer Placeholder 7"/>
          <p:cNvSpPr>
            <a:spLocks noGrp="1"/>
          </p:cNvSpPr>
          <p:nvPr>
            <p:ph type="ftr" sz="quarter" idx="11"/>
          </p:nvPr>
        </p:nvSpPr>
        <p:spPr/>
        <p:txBody>
          <a:bodyPr/>
          <a:lstStyle/>
          <a:p>
            <a:r>
              <a:rPr lang="nl-NL"/>
              <a:t>Daleiden, Lee, &amp; Tolman, 2004; Kazdin &amp; Blasé, 2011; Stewart &amp; Chambless, 2007</a:t>
            </a:r>
            <a:endParaRPr lang="en-US"/>
          </a:p>
        </p:txBody>
      </p:sp>
      <p:sp>
        <p:nvSpPr>
          <p:cNvPr id="9" name="Slide Number Placeholder 8"/>
          <p:cNvSpPr>
            <a:spLocks noGrp="1"/>
          </p:cNvSpPr>
          <p:nvPr>
            <p:ph type="sldNum" sz="quarter" idx="12"/>
          </p:nvPr>
        </p:nvSpPr>
        <p:spPr/>
        <p:txBody>
          <a:bodyPr/>
          <a:lstStyle/>
          <a:p>
            <a:fld id="{5BDF4EB9-B802-47AB-8FAB-3348F3EB4122}" type="slidenum">
              <a:rPr lang="en-US" smtClean="0"/>
              <a:t>‹#›</a:t>
            </a:fld>
            <a:endParaRPr lang="en-US"/>
          </a:p>
        </p:txBody>
      </p:sp>
    </p:spTree>
    <p:extLst>
      <p:ext uri="{BB962C8B-B14F-4D97-AF65-F5344CB8AC3E}">
        <p14:creationId xmlns:p14="http://schemas.microsoft.com/office/powerpoint/2010/main" val="202882997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963E888-EAAB-48CA-8079-4BEAAF4F7467}" type="datetime1">
              <a:rPr lang="en-US" smtClean="0"/>
              <a:t>7/31/2024</a:t>
            </a:fld>
            <a:endParaRPr lang="en-US"/>
          </a:p>
        </p:txBody>
      </p:sp>
      <p:sp>
        <p:nvSpPr>
          <p:cNvPr id="9" name="Footer Placeholder 8"/>
          <p:cNvSpPr>
            <a:spLocks noGrp="1"/>
          </p:cNvSpPr>
          <p:nvPr>
            <p:ph type="ftr" sz="quarter" idx="11"/>
          </p:nvPr>
        </p:nvSpPr>
        <p:spPr/>
        <p:txBody>
          <a:bodyPr/>
          <a:lstStyle/>
          <a:p>
            <a:r>
              <a:rPr lang="nl-NL"/>
              <a:t>Daleiden, Lee, &amp; Tolman, 2004; Kazdin &amp; Blasé, 2011; Stewart &amp; Chambless, 2007</a:t>
            </a:r>
            <a:endParaRPr lang="en-US"/>
          </a:p>
        </p:txBody>
      </p:sp>
      <p:sp>
        <p:nvSpPr>
          <p:cNvPr id="10" name="Slide Number Placeholder 9"/>
          <p:cNvSpPr>
            <a:spLocks noGrp="1"/>
          </p:cNvSpPr>
          <p:nvPr>
            <p:ph type="sldNum" sz="quarter" idx="12"/>
          </p:nvPr>
        </p:nvSpPr>
        <p:spPr/>
        <p:txBody>
          <a:bodyPr/>
          <a:lstStyle/>
          <a:p>
            <a:fld id="{5BDF4EB9-B802-47AB-8FAB-3348F3EB4122}" type="slidenum">
              <a:rPr lang="en-US" smtClean="0"/>
              <a:t>‹#›</a:t>
            </a:fld>
            <a:endParaRPr lang="en-US"/>
          </a:p>
        </p:txBody>
      </p:sp>
    </p:spTree>
    <p:extLst>
      <p:ext uri="{BB962C8B-B14F-4D97-AF65-F5344CB8AC3E}">
        <p14:creationId xmlns:p14="http://schemas.microsoft.com/office/powerpoint/2010/main" val="4180778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A53EFD8E-7622-42C8-88CE-46DA32E182AB}" type="datetime1">
              <a:rPr lang="en-US" smtClean="0"/>
              <a:t>7/31/2024</a:t>
            </a:fld>
            <a:endParaRPr lang="en-US"/>
          </a:p>
        </p:txBody>
      </p:sp>
      <p:sp>
        <p:nvSpPr>
          <p:cNvPr id="8" name="Footer Placeholder 7"/>
          <p:cNvSpPr>
            <a:spLocks noGrp="1"/>
          </p:cNvSpPr>
          <p:nvPr>
            <p:ph type="ftr" sz="quarter" idx="11"/>
          </p:nvPr>
        </p:nvSpPr>
        <p:spPr/>
        <p:txBody>
          <a:bodyPr/>
          <a:lstStyle/>
          <a:p>
            <a:r>
              <a:rPr lang="nl-NL"/>
              <a:t>Daleiden, Lee, &amp; Tolman, 2004; Kazdin &amp; Blasé, 2011; Stewart &amp; Chambless, 2007</a:t>
            </a:r>
            <a:endParaRPr lang="en-US"/>
          </a:p>
        </p:txBody>
      </p:sp>
      <p:sp>
        <p:nvSpPr>
          <p:cNvPr id="9" name="Slide Number Placeholder 8"/>
          <p:cNvSpPr>
            <a:spLocks noGrp="1"/>
          </p:cNvSpPr>
          <p:nvPr>
            <p:ph type="sldNum" sz="quarter" idx="12"/>
          </p:nvPr>
        </p:nvSpPr>
        <p:spPr/>
        <p:txBody>
          <a:bodyPr/>
          <a:lstStyle/>
          <a:p>
            <a:fld id="{5BDF4EB9-B802-47AB-8FAB-3348F3EB4122}"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44363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F1B221-6B57-4D8C-96CC-51DD51451B67}" type="datetime1">
              <a:rPr lang="en-US" smtClean="0"/>
              <a:t>7/31/2024</a:t>
            </a:fld>
            <a:endParaRPr lang="en-US"/>
          </a:p>
        </p:txBody>
      </p:sp>
      <p:sp>
        <p:nvSpPr>
          <p:cNvPr id="4" name="Footer Placeholder 3"/>
          <p:cNvSpPr>
            <a:spLocks noGrp="1"/>
          </p:cNvSpPr>
          <p:nvPr>
            <p:ph type="ftr" sz="quarter" idx="11"/>
          </p:nvPr>
        </p:nvSpPr>
        <p:spPr/>
        <p:txBody>
          <a:bodyPr/>
          <a:lstStyle/>
          <a:p>
            <a:r>
              <a:rPr lang="nl-NL"/>
              <a:t>Daleiden, Lee, &amp; Tolman, 2004; Kazdin &amp; Blasé, 2011; Stewart &amp; Chambless, 2007</a:t>
            </a:r>
            <a:endParaRPr lang="en-US"/>
          </a:p>
        </p:txBody>
      </p:sp>
      <p:sp>
        <p:nvSpPr>
          <p:cNvPr id="5" name="Slide Number Placeholder 4"/>
          <p:cNvSpPr>
            <a:spLocks noGrp="1"/>
          </p:cNvSpPr>
          <p:nvPr>
            <p:ph type="sldNum" sz="quarter" idx="12"/>
          </p:nvPr>
        </p:nvSpPr>
        <p:spPr/>
        <p:txBody>
          <a:bodyPr/>
          <a:lstStyle/>
          <a:p>
            <a:fld id="{5BDF4EB9-B802-47AB-8FAB-3348F3EB4122}" type="slidenum">
              <a:rPr lang="en-US" smtClean="0"/>
              <a:t>‹#›</a:t>
            </a:fld>
            <a:endParaRPr lang="en-US"/>
          </a:p>
        </p:txBody>
      </p:sp>
    </p:spTree>
    <p:extLst>
      <p:ext uri="{BB962C8B-B14F-4D97-AF65-F5344CB8AC3E}">
        <p14:creationId xmlns:p14="http://schemas.microsoft.com/office/powerpoint/2010/main" val="179926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340A47-3FF8-4CBF-891C-21A3973B7C52}" type="datetime1">
              <a:rPr lang="en-US" smtClean="0"/>
              <a:t>7/31/2024</a:t>
            </a:fld>
            <a:endParaRPr lang="en-US"/>
          </a:p>
        </p:txBody>
      </p:sp>
      <p:sp>
        <p:nvSpPr>
          <p:cNvPr id="3" name="Footer Placeholder 2"/>
          <p:cNvSpPr>
            <a:spLocks noGrp="1"/>
          </p:cNvSpPr>
          <p:nvPr>
            <p:ph type="ftr" sz="quarter" idx="11"/>
          </p:nvPr>
        </p:nvSpPr>
        <p:spPr/>
        <p:txBody>
          <a:bodyPr/>
          <a:lstStyle/>
          <a:p>
            <a:r>
              <a:rPr lang="nl-NL"/>
              <a:t>Daleiden, Lee, &amp; Tolman, 2004; Kazdin &amp; Blasé, 2011; Stewart &amp; Chambless, 2007</a:t>
            </a:r>
            <a:endParaRPr lang="en-US"/>
          </a:p>
        </p:txBody>
      </p:sp>
      <p:sp>
        <p:nvSpPr>
          <p:cNvPr id="4" name="Slide Number Placeholder 3"/>
          <p:cNvSpPr>
            <a:spLocks noGrp="1"/>
          </p:cNvSpPr>
          <p:nvPr>
            <p:ph type="sldNum" sz="quarter" idx="12"/>
          </p:nvPr>
        </p:nvSpPr>
        <p:spPr/>
        <p:txBody>
          <a:bodyPr/>
          <a:lstStyle/>
          <a:p>
            <a:fld id="{5BDF4EB9-B802-47AB-8FAB-3348F3EB4122}" type="slidenum">
              <a:rPr lang="en-US" smtClean="0"/>
              <a:t>‹#›</a:t>
            </a:fld>
            <a:endParaRPr lang="en-US"/>
          </a:p>
        </p:txBody>
      </p:sp>
    </p:spTree>
    <p:extLst>
      <p:ext uri="{BB962C8B-B14F-4D97-AF65-F5344CB8AC3E}">
        <p14:creationId xmlns:p14="http://schemas.microsoft.com/office/powerpoint/2010/main" val="2743232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65D86B-77CF-4EB6-8EA4-86C7F0FA04C5}" type="datetime1">
              <a:rPr lang="en-US" smtClean="0"/>
              <a:t>7/31/2024</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r>
              <a:rPr lang="nl-NL"/>
              <a:t>Daleiden, Lee, &amp; Tolman, 2004; Kazdin &amp; Blasé, 2011; Stewart &amp; Chambless, 2007</a:t>
            </a:r>
            <a:endParaRPr lang="en-US"/>
          </a:p>
        </p:txBody>
      </p:sp>
      <p:sp>
        <p:nvSpPr>
          <p:cNvPr id="7" name="Slide Number Placeholder 6"/>
          <p:cNvSpPr>
            <a:spLocks noGrp="1"/>
          </p:cNvSpPr>
          <p:nvPr>
            <p:ph type="sldNum" sz="quarter" idx="12"/>
          </p:nvPr>
        </p:nvSpPr>
        <p:spPr/>
        <p:txBody>
          <a:bodyPr/>
          <a:lstStyle/>
          <a:p>
            <a:fld id="{5BDF4EB9-B802-47AB-8FAB-3348F3EB4122}" type="slidenum">
              <a:rPr lang="en-US" smtClean="0"/>
              <a:t>‹#›</a:t>
            </a:fld>
            <a:endParaRPr lang="en-US"/>
          </a:p>
        </p:txBody>
      </p:sp>
    </p:spTree>
    <p:extLst>
      <p:ext uri="{BB962C8B-B14F-4D97-AF65-F5344CB8AC3E}">
        <p14:creationId xmlns:p14="http://schemas.microsoft.com/office/powerpoint/2010/main" val="277512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6C5E7-F130-4E04-B556-C22F492E99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F6D63A-CA40-410E-9CDD-08FF7DCE96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D6BC8-1B29-471E-A0A9-D1A23CFD333C}"/>
              </a:ext>
            </a:extLst>
          </p:cNvPr>
          <p:cNvSpPr>
            <a:spLocks noGrp="1"/>
          </p:cNvSpPr>
          <p:nvPr>
            <p:ph type="dt" sz="half" idx="10"/>
          </p:nvPr>
        </p:nvSpPr>
        <p:spPr/>
        <p:txBody>
          <a:bodyPr/>
          <a:lstStyle/>
          <a:p>
            <a:fld id="{D3C3DE49-876A-452C-93D1-6C6B5181E635}" type="datetimeFigureOut">
              <a:rPr lang="en-US" smtClean="0"/>
              <a:t>7/31/2024</a:t>
            </a:fld>
            <a:endParaRPr lang="en-US"/>
          </a:p>
        </p:txBody>
      </p:sp>
      <p:sp>
        <p:nvSpPr>
          <p:cNvPr id="5" name="Footer Placeholder 4">
            <a:extLst>
              <a:ext uri="{FF2B5EF4-FFF2-40B4-BE49-F238E27FC236}">
                <a16:creationId xmlns:a16="http://schemas.microsoft.com/office/drawing/2014/main" id="{3C63C8B2-8109-4283-A750-377E20F0F3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07CB6-A272-4813-B46B-A607E21EE607}"/>
              </a:ext>
            </a:extLst>
          </p:cNvPr>
          <p:cNvSpPr>
            <a:spLocks noGrp="1"/>
          </p:cNvSpPr>
          <p:nvPr>
            <p:ph type="sldNum" sz="quarter" idx="12"/>
          </p:nvPr>
        </p:nvSpPr>
        <p:spPr/>
        <p:txBody>
          <a:bodyPr/>
          <a:lstStyle/>
          <a:p>
            <a:fld id="{B6DE2A41-3B83-48E0-AAA4-043453D79933}" type="slidenum">
              <a:rPr lang="en-US" smtClean="0"/>
              <a:t>‹#›</a:t>
            </a:fld>
            <a:endParaRPr lang="en-US"/>
          </a:p>
        </p:txBody>
      </p:sp>
    </p:spTree>
    <p:extLst>
      <p:ext uri="{BB962C8B-B14F-4D97-AF65-F5344CB8AC3E}">
        <p14:creationId xmlns:p14="http://schemas.microsoft.com/office/powerpoint/2010/main" val="24214062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105F8FC9-1150-4A65-9062-26B20F5E702C}" type="datetime1">
              <a:rPr lang="en-US" smtClean="0"/>
              <a:t>7/31/2024</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r>
              <a:rPr lang="nl-NL"/>
              <a:t>Daleiden, Lee, &amp; Tolman, 2004; Kazdin &amp; Blasé, 2011; Stewart &amp; Chambless, 2007</a:t>
            </a:r>
            <a:endParaRPr lang="en-US"/>
          </a:p>
        </p:txBody>
      </p:sp>
      <p:sp>
        <p:nvSpPr>
          <p:cNvPr id="7" name="Slide Number Placeholder 6"/>
          <p:cNvSpPr>
            <a:spLocks noGrp="1"/>
          </p:cNvSpPr>
          <p:nvPr>
            <p:ph type="sldNum" sz="quarter" idx="12"/>
          </p:nvPr>
        </p:nvSpPr>
        <p:spPr/>
        <p:txBody>
          <a:bodyPr/>
          <a:lstStyle/>
          <a:p>
            <a:fld id="{5BDF4EB9-B802-47AB-8FAB-3348F3EB4122}" type="slidenum">
              <a:rPr lang="en-US" smtClean="0"/>
              <a:t>‹#›</a:t>
            </a:fld>
            <a:endParaRPr lang="en-US"/>
          </a:p>
        </p:txBody>
      </p:sp>
    </p:spTree>
    <p:extLst>
      <p:ext uri="{BB962C8B-B14F-4D97-AF65-F5344CB8AC3E}">
        <p14:creationId xmlns:p14="http://schemas.microsoft.com/office/powerpoint/2010/main" val="3473631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938C7D-158B-4BE3-97A3-6A3A1E42200C}" type="datetime1">
              <a:rPr lang="en-US" smtClean="0"/>
              <a:t>7/31/2024</a:t>
            </a:fld>
            <a:endParaRPr lang="en-US"/>
          </a:p>
        </p:txBody>
      </p:sp>
      <p:sp>
        <p:nvSpPr>
          <p:cNvPr id="5" name="Footer Placeholder 4"/>
          <p:cNvSpPr>
            <a:spLocks noGrp="1"/>
          </p:cNvSpPr>
          <p:nvPr>
            <p:ph type="ftr" sz="quarter" idx="11"/>
          </p:nvPr>
        </p:nvSpPr>
        <p:spPr/>
        <p:txBody>
          <a:bodyPr/>
          <a:lstStyle/>
          <a:p>
            <a:r>
              <a:rPr lang="nl-NL"/>
              <a:t>Daleiden, Lee, &amp; Tolman, 2004; Kazdin &amp; Blasé, 2011; Stewart &amp; Chambless, 2007</a:t>
            </a:r>
            <a:endParaRPr lang="en-US"/>
          </a:p>
        </p:txBody>
      </p:sp>
      <p:sp>
        <p:nvSpPr>
          <p:cNvPr id="6" name="Slide Number Placeholder 5"/>
          <p:cNvSpPr>
            <a:spLocks noGrp="1"/>
          </p:cNvSpPr>
          <p:nvPr>
            <p:ph type="sldNum" sz="quarter" idx="12"/>
          </p:nvPr>
        </p:nvSpPr>
        <p:spPr/>
        <p:txBody>
          <a:bodyPr/>
          <a:lstStyle/>
          <a:p>
            <a:fld id="{5BDF4EB9-B802-47AB-8FAB-3348F3EB4122}" type="slidenum">
              <a:rPr lang="en-US" smtClean="0"/>
              <a:t>‹#›</a:t>
            </a:fld>
            <a:endParaRPr lang="en-US"/>
          </a:p>
        </p:txBody>
      </p:sp>
    </p:spTree>
    <p:extLst>
      <p:ext uri="{BB962C8B-B14F-4D97-AF65-F5344CB8AC3E}">
        <p14:creationId xmlns:p14="http://schemas.microsoft.com/office/powerpoint/2010/main" val="3131927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DE6B3E-F833-44FD-8414-44E8025E6C96}" type="datetime1">
              <a:rPr lang="en-US" smtClean="0"/>
              <a:t>7/31/2024</a:t>
            </a:fld>
            <a:endParaRPr lang="en-US"/>
          </a:p>
        </p:txBody>
      </p:sp>
      <p:sp>
        <p:nvSpPr>
          <p:cNvPr id="5" name="Footer Placeholder 4"/>
          <p:cNvSpPr>
            <a:spLocks noGrp="1"/>
          </p:cNvSpPr>
          <p:nvPr>
            <p:ph type="ftr" sz="quarter" idx="11"/>
          </p:nvPr>
        </p:nvSpPr>
        <p:spPr/>
        <p:txBody>
          <a:bodyPr/>
          <a:lstStyle/>
          <a:p>
            <a:r>
              <a:rPr lang="nl-NL"/>
              <a:t>Daleiden, Lee, &amp; Tolman, 2004; Kazdin &amp; Blasé, 2011; Stewart &amp; Chambless, 2007</a:t>
            </a:r>
            <a:endParaRPr lang="en-US"/>
          </a:p>
        </p:txBody>
      </p:sp>
      <p:sp>
        <p:nvSpPr>
          <p:cNvPr id="6" name="Slide Number Placeholder 5"/>
          <p:cNvSpPr>
            <a:spLocks noGrp="1"/>
          </p:cNvSpPr>
          <p:nvPr>
            <p:ph type="sldNum" sz="quarter" idx="12"/>
          </p:nvPr>
        </p:nvSpPr>
        <p:spPr/>
        <p:txBody>
          <a:bodyPr/>
          <a:lstStyle/>
          <a:p>
            <a:fld id="{5BDF4EB9-B802-47AB-8FAB-3348F3EB4122}" type="slidenum">
              <a:rPr lang="en-US" smtClean="0"/>
              <a:t>‹#›</a:t>
            </a:fld>
            <a:endParaRPr lang="en-US"/>
          </a:p>
        </p:txBody>
      </p:sp>
    </p:spTree>
    <p:extLst>
      <p:ext uri="{BB962C8B-B14F-4D97-AF65-F5344CB8AC3E}">
        <p14:creationId xmlns:p14="http://schemas.microsoft.com/office/powerpoint/2010/main" val="2658221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54DF87-CE34-4D37-AD12-3FB0E51B776F}"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D9BCE-328F-4E15-AE12-AF1C2EF9FB9E}" type="slidenum">
              <a:rPr lang="en-US" smtClean="0"/>
              <a:t>‹#›</a:t>
            </a:fld>
            <a:endParaRPr lang="en-US"/>
          </a:p>
        </p:txBody>
      </p:sp>
    </p:spTree>
    <p:extLst>
      <p:ext uri="{BB962C8B-B14F-4D97-AF65-F5344CB8AC3E}">
        <p14:creationId xmlns:p14="http://schemas.microsoft.com/office/powerpoint/2010/main" val="1402020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54DF87-CE34-4D37-AD12-3FB0E51B776F}"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D9BCE-328F-4E15-AE12-AF1C2EF9FB9E}" type="slidenum">
              <a:rPr lang="en-US" smtClean="0"/>
              <a:t>‹#›</a:t>
            </a:fld>
            <a:endParaRPr lang="en-US"/>
          </a:p>
        </p:txBody>
      </p:sp>
    </p:spTree>
    <p:extLst>
      <p:ext uri="{BB962C8B-B14F-4D97-AF65-F5344CB8AC3E}">
        <p14:creationId xmlns:p14="http://schemas.microsoft.com/office/powerpoint/2010/main" val="545662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54DF87-CE34-4D37-AD12-3FB0E51B776F}"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D9BCE-328F-4E15-AE12-AF1C2EF9FB9E}" type="slidenum">
              <a:rPr lang="en-US" smtClean="0"/>
              <a:t>‹#›</a:t>
            </a:fld>
            <a:endParaRPr lang="en-US"/>
          </a:p>
        </p:txBody>
      </p:sp>
    </p:spTree>
    <p:extLst>
      <p:ext uri="{BB962C8B-B14F-4D97-AF65-F5344CB8AC3E}">
        <p14:creationId xmlns:p14="http://schemas.microsoft.com/office/powerpoint/2010/main" val="129803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54DF87-CE34-4D37-AD12-3FB0E51B776F}" type="datetimeFigureOut">
              <a:rPr lang="en-US" smtClean="0"/>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D9BCE-328F-4E15-AE12-AF1C2EF9FB9E}" type="slidenum">
              <a:rPr lang="en-US" smtClean="0"/>
              <a:t>‹#›</a:t>
            </a:fld>
            <a:endParaRPr lang="en-US"/>
          </a:p>
        </p:txBody>
      </p:sp>
    </p:spTree>
    <p:extLst>
      <p:ext uri="{BB962C8B-B14F-4D97-AF65-F5344CB8AC3E}">
        <p14:creationId xmlns:p14="http://schemas.microsoft.com/office/powerpoint/2010/main" val="4011950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54DF87-CE34-4D37-AD12-3FB0E51B776F}" type="datetimeFigureOut">
              <a:rPr lang="en-US" smtClean="0"/>
              <a:t>7/31/2024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DD9BCE-328F-4E15-AE12-AF1C2EF9FB9E}" type="slidenum">
              <a:rPr lang="en-US" smtClean="0"/>
              <a:t>‹#›</a:t>
            </a:fld>
            <a:endParaRPr lang="en-US"/>
          </a:p>
        </p:txBody>
      </p:sp>
    </p:spTree>
    <p:extLst>
      <p:ext uri="{BB962C8B-B14F-4D97-AF65-F5344CB8AC3E}">
        <p14:creationId xmlns:p14="http://schemas.microsoft.com/office/powerpoint/2010/main" val="412703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54DF87-CE34-4D37-AD12-3FB0E51B776F}" type="datetimeFigureOut">
              <a:rPr lang="en-US" smtClean="0"/>
              <a:t>7/31/2024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DD9BCE-328F-4E15-AE12-AF1C2EF9FB9E}" type="slidenum">
              <a:rPr lang="en-US" smtClean="0"/>
              <a:t>‹#›</a:t>
            </a:fld>
            <a:endParaRPr lang="en-US"/>
          </a:p>
        </p:txBody>
      </p:sp>
    </p:spTree>
    <p:extLst>
      <p:ext uri="{BB962C8B-B14F-4D97-AF65-F5344CB8AC3E}">
        <p14:creationId xmlns:p14="http://schemas.microsoft.com/office/powerpoint/2010/main" val="3850720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54DF87-CE34-4D37-AD12-3FB0E51B776F}" type="datetimeFigureOut">
              <a:rPr lang="en-US" smtClean="0"/>
              <a:t>7/31/2024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DD9BCE-328F-4E15-AE12-AF1C2EF9FB9E}" type="slidenum">
              <a:rPr lang="en-US" smtClean="0"/>
              <a:t>‹#›</a:t>
            </a:fld>
            <a:endParaRPr lang="en-US"/>
          </a:p>
        </p:txBody>
      </p:sp>
    </p:spTree>
    <p:extLst>
      <p:ext uri="{BB962C8B-B14F-4D97-AF65-F5344CB8AC3E}">
        <p14:creationId xmlns:p14="http://schemas.microsoft.com/office/powerpoint/2010/main" val="2784218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A3412-C4C9-4B80-AA34-62B6134526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916097-3CA1-4667-A896-7CD24C555A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08D37F-1823-464E-ADB7-7AEC6C4C502E}"/>
              </a:ext>
            </a:extLst>
          </p:cNvPr>
          <p:cNvSpPr>
            <a:spLocks noGrp="1"/>
          </p:cNvSpPr>
          <p:nvPr>
            <p:ph type="dt" sz="half" idx="10"/>
          </p:nvPr>
        </p:nvSpPr>
        <p:spPr/>
        <p:txBody>
          <a:bodyPr/>
          <a:lstStyle/>
          <a:p>
            <a:fld id="{D3C3DE49-876A-452C-93D1-6C6B5181E635}" type="datetimeFigureOut">
              <a:rPr lang="en-US" smtClean="0"/>
              <a:t>7/31/2024</a:t>
            </a:fld>
            <a:endParaRPr lang="en-US"/>
          </a:p>
        </p:txBody>
      </p:sp>
      <p:sp>
        <p:nvSpPr>
          <p:cNvPr id="5" name="Footer Placeholder 4">
            <a:extLst>
              <a:ext uri="{FF2B5EF4-FFF2-40B4-BE49-F238E27FC236}">
                <a16:creationId xmlns:a16="http://schemas.microsoft.com/office/drawing/2014/main" id="{76B58E8D-157E-44F1-B13F-072464A7C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AB581-CB56-45B3-8F5F-D19DDEDB7DBB}"/>
              </a:ext>
            </a:extLst>
          </p:cNvPr>
          <p:cNvSpPr>
            <a:spLocks noGrp="1"/>
          </p:cNvSpPr>
          <p:nvPr>
            <p:ph type="sldNum" sz="quarter" idx="12"/>
          </p:nvPr>
        </p:nvSpPr>
        <p:spPr/>
        <p:txBody>
          <a:bodyPr/>
          <a:lstStyle/>
          <a:p>
            <a:fld id="{B6DE2A41-3B83-48E0-AAA4-043453D79933}" type="slidenum">
              <a:rPr lang="en-US" smtClean="0"/>
              <a:t>‹#›</a:t>
            </a:fld>
            <a:endParaRPr lang="en-US"/>
          </a:p>
        </p:txBody>
      </p:sp>
    </p:spTree>
    <p:extLst>
      <p:ext uri="{BB962C8B-B14F-4D97-AF65-F5344CB8AC3E}">
        <p14:creationId xmlns:p14="http://schemas.microsoft.com/office/powerpoint/2010/main" val="485162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54DF87-CE34-4D37-AD12-3FB0E51B776F}" type="datetimeFigureOut">
              <a:rPr lang="en-US" smtClean="0"/>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D9BCE-328F-4E15-AE12-AF1C2EF9FB9E}" type="slidenum">
              <a:rPr lang="en-US" smtClean="0"/>
              <a:t>‹#›</a:t>
            </a:fld>
            <a:endParaRPr lang="en-US"/>
          </a:p>
        </p:txBody>
      </p:sp>
    </p:spTree>
    <p:extLst>
      <p:ext uri="{BB962C8B-B14F-4D97-AF65-F5344CB8AC3E}">
        <p14:creationId xmlns:p14="http://schemas.microsoft.com/office/powerpoint/2010/main" val="3516327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54DF87-CE34-4D37-AD12-3FB0E51B776F}" type="datetimeFigureOut">
              <a:rPr lang="en-US" smtClean="0"/>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D9BCE-328F-4E15-AE12-AF1C2EF9FB9E}" type="slidenum">
              <a:rPr lang="en-US" smtClean="0"/>
              <a:t>‹#›</a:t>
            </a:fld>
            <a:endParaRPr lang="en-US"/>
          </a:p>
        </p:txBody>
      </p:sp>
    </p:spTree>
    <p:extLst>
      <p:ext uri="{BB962C8B-B14F-4D97-AF65-F5344CB8AC3E}">
        <p14:creationId xmlns:p14="http://schemas.microsoft.com/office/powerpoint/2010/main" val="20216093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54DF87-CE34-4D37-AD12-3FB0E51B776F}"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D9BCE-328F-4E15-AE12-AF1C2EF9FB9E}" type="slidenum">
              <a:rPr lang="en-US" smtClean="0"/>
              <a:t>‹#›</a:t>
            </a:fld>
            <a:endParaRPr lang="en-US"/>
          </a:p>
        </p:txBody>
      </p:sp>
    </p:spTree>
    <p:extLst>
      <p:ext uri="{BB962C8B-B14F-4D97-AF65-F5344CB8AC3E}">
        <p14:creationId xmlns:p14="http://schemas.microsoft.com/office/powerpoint/2010/main" val="3525661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54DF87-CE34-4D37-AD12-3FB0E51B776F}"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D9BCE-328F-4E15-AE12-AF1C2EF9FB9E}" type="slidenum">
              <a:rPr lang="en-US" smtClean="0"/>
              <a:t>‹#›</a:t>
            </a:fld>
            <a:endParaRPr lang="en-US"/>
          </a:p>
        </p:txBody>
      </p:sp>
    </p:spTree>
    <p:extLst>
      <p:ext uri="{BB962C8B-B14F-4D97-AF65-F5344CB8AC3E}">
        <p14:creationId xmlns:p14="http://schemas.microsoft.com/office/powerpoint/2010/main" val="18859702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7ED9C8-F09A-4D9E-BEC0-4725162E21FF}"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3109498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3855948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7ED9C8-F09A-4D9E-BEC0-4725162E21FF}"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38928502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ED9C8-F09A-4D9E-BEC0-4725162E21FF}" type="datetimeFigureOut">
              <a:rPr lang="en-US" smtClean="0"/>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677940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7ED9C8-F09A-4D9E-BEC0-4725162E21FF}" type="datetimeFigureOut">
              <a:rPr lang="en-US" smtClean="0"/>
              <a:t>7/31/2024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2591849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7ED9C8-F09A-4D9E-BEC0-4725162E21FF}" type="datetimeFigureOut">
              <a:rPr lang="en-US" smtClean="0"/>
              <a:t>7/31/2024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3648623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478B7-FE75-4D74-9FC5-AD6A6E05E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080D2-B041-42FE-A453-6BEA91C2B4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CCDDDA-B37D-46A7-9077-86EAAE6DC4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4893DD-1555-4484-BBAD-D2A92EF9C7E0}"/>
              </a:ext>
            </a:extLst>
          </p:cNvPr>
          <p:cNvSpPr>
            <a:spLocks noGrp="1"/>
          </p:cNvSpPr>
          <p:nvPr>
            <p:ph type="dt" sz="half" idx="10"/>
          </p:nvPr>
        </p:nvSpPr>
        <p:spPr/>
        <p:txBody>
          <a:bodyPr/>
          <a:lstStyle/>
          <a:p>
            <a:fld id="{D3C3DE49-876A-452C-93D1-6C6B5181E635}" type="datetimeFigureOut">
              <a:rPr lang="en-US" smtClean="0"/>
              <a:t>7/31/2024</a:t>
            </a:fld>
            <a:endParaRPr lang="en-US"/>
          </a:p>
        </p:txBody>
      </p:sp>
      <p:sp>
        <p:nvSpPr>
          <p:cNvPr id="6" name="Footer Placeholder 5">
            <a:extLst>
              <a:ext uri="{FF2B5EF4-FFF2-40B4-BE49-F238E27FC236}">
                <a16:creationId xmlns:a16="http://schemas.microsoft.com/office/drawing/2014/main" id="{70932135-BF83-4D9B-BE42-742040F994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50BF54-D0DA-4704-991C-14236598EE96}"/>
              </a:ext>
            </a:extLst>
          </p:cNvPr>
          <p:cNvSpPr>
            <a:spLocks noGrp="1"/>
          </p:cNvSpPr>
          <p:nvPr>
            <p:ph type="sldNum" sz="quarter" idx="12"/>
          </p:nvPr>
        </p:nvSpPr>
        <p:spPr/>
        <p:txBody>
          <a:bodyPr/>
          <a:lstStyle/>
          <a:p>
            <a:fld id="{B6DE2A41-3B83-48E0-AAA4-043453D79933}" type="slidenum">
              <a:rPr lang="en-US" smtClean="0"/>
              <a:t>‹#›</a:t>
            </a:fld>
            <a:endParaRPr lang="en-US"/>
          </a:p>
        </p:txBody>
      </p:sp>
    </p:spTree>
    <p:extLst>
      <p:ext uri="{BB962C8B-B14F-4D97-AF65-F5344CB8AC3E}">
        <p14:creationId xmlns:p14="http://schemas.microsoft.com/office/powerpoint/2010/main" val="3358462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ED9C8-F09A-4D9E-BEC0-4725162E21FF}" type="datetimeFigureOut">
              <a:rPr lang="en-US" smtClean="0"/>
              <a:t>7/31/2024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9983210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40800018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5175939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9560638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1000544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7/31/2024</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13296417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7/31/2024</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20678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7/31/2024</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74936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7/31/2024</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53765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5532319"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5532319"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561106"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7/31/2024</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95724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8C84-FA2B-46D7-92B8-AE8FFFDF91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1F30B2-367F-4B48-9BC9-9403557A27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8D7770-0ECA-41EA-94B8-2F7CFE3C3C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804697-FCDD-4304-B1AE-DCF5D1FD8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EED9EA-A5AD-4A38-992B-CDE7D0D142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6656B2-BA37-4C5E-A6BB-11A546731874}"/>
              </a:ext>
            </a:extLst>
          </p:cNvPr>
          <p:cNvSpPr>
            <a:spLocks noGrp="1"/>
          </p:cNvSpPr>
          <p:nvPr>
            <p:ph type="dt" sz="half" idx="10"/>
          </p:nvPr>
        </p:nvSpPr>
        <p:spPr/>
        <p:txBody>
          <a:bodyPr/>
          <a:lstStyle/>
          <a:p>
            <a:fld id="{D3C3DE49-876A-452C-93D1-6C6B5181E635}" type="datetimeFigureOut">
              <a:rPr lang="en-US" smtClean="0"/>
              <a:t>7/31/2024</a:t>
            </a:fld>
            <a:endParaRPr lang="en-US"/>
          </a:p>
        </p:txBody>
      </p:sp>
      <p:sp>
        <p:nvSpPr>
          <p:cNvPr id="8" name="Footer Placeholder 7">
            <a:extLst>
              <a:ext uri="{FF2B5EF4-FFF2-40B4-BE49-F238E27FC236}">
                <a16:creationId xmlns:a16="http://schemas.microsoft.com/office/drawing/2014/main" id="{5EADC173-4E62-4DFA-AE94-9760C30928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8D407B-CDF8-43A8-8E66-0221679FBCA8}"/>
              </a:ext>
            </a:extLst>
          </p:cNvPr>
          <p:cNvSpPr>
            <a:spLocks noGrp="1"/>
          </p:cNvSpPr>
          <p:nvPr>
            <p:ph type="sldNum" sz="quarter" idx="12"/>
          </p:nvPr>
        </p:nvSpPr>
        <p:spPr/>
        <p:txBody>
          <a:bodyPr/>
          <a:lstStyle/>
          <a:p>
            <a:fld id="{B6DE2A41-3B83-48E0-AAA4-043453D79933}" type="slidenum">
              <a:rPr lang="en-US" smtClean="0"/>
              <a:t>‹#›</a:t>
            </a:fld>
            <a:endParaRPr lang="en-US"/>
          </a:p>
        </p:txBody>
      </p:sp>
    </p:spTree>
    <p:extLst>
      <p:ext uri="{BB962C8B-B14F-4D97-AF65-F5344CB8AC3E}">
        <p14:creationId xmlns:p14="http://schemas.microsoft.com/office/powerpoint/2010/main" val="34594617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4"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3" y="6416675"/>
            <a:ext cx="2921715" cy="365125"/>
          </a:xfrm>
        </p:spPr>
        <p:txBody>
          <a:bodyPr/>
          <a:lstStyle/>
          <a:p>
            <a:fld id="{3AB41CFF-90C9-47B3-9DA1-F2BF8D839F7E}" type="datetime1">
              <a:rPr lang="en-US" smtClean="0"/>
              <a:t>7/31/2024</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126442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7/31/2024</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12275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7/31/2024</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698370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7/31/2024</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670421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7/31/2024</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646360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7/31/2024</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07683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BE3A5-76A7-487B-803D-FB36833589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D10D84-A603-4613-9ECF-54C767F7DA82}"/>
              </a:ext>
            </a:extLst>
          </p:cNvPr>
          <p:cNvSpPr>
            <a:spLocks noGrp="1"/>
          </p:cNvSpPr>
          <p:nvPr>
            <p:ph type="dt" sz="half" idx="10"/>
          </p:nvPr>
        </p:nvSpPr>
        <p:spPr/>
        <p:txBody>
          <a:bodyPr/>
          <a:lstStyle/>
          <a:p>
            <a:fld id="{D3C3DE49-876A-452C-93D1-6C6B5181E635}" type="datetimeFigureOut">
              <a:rPr lang="en-US" smtClean="0"/>
              <a:t>7/31/2024</a:t>
            </a:fld>
            <a:endParaRPr lang="en-US"/>
          </a:p>
        </p:txBody>
      </p:sp>
      <p:sp>
        <p:nvSpPr>
          <p:cNvPr id="4" name="Footer Placeholder 3">
            <a:extLst>
              <a:ext uri="{FF2B5EF4-FFF2-40B4-BE49-F238E27FC236}">
                <a16:creationId xmlns:a16="http://schemas.microsoft.com/office/drawing/2014/main" id="{06F043B3-60A3-4991-B9D5-5586668CA2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1DAA7B-3836-4630-BCFD-4486320A8159}"/>
              </a:ext>
            </a:extLst>
          </p:cNvPr>
          <p:cNvSpPr>
            <a:spLocks noGrp="1"/>
          </p:cNvSpPr>
          <p:nvPr>
            <p:ph type="sldNum" sz="quarter" idx="12"/>
          </p:nvPr>
        </p:nvSpPr>
        <p:spPr/>
        <p:txBody>
          <a:bodyPr/>
          <a:lstStyle/>
          <a:p>
            <a:fld id="{B6DE2A41-3B83-48E0-AAA4-043453D79933}" type="slidenum">
              <a:rPr lang="en-US" smtClean="0"/>
              <a:t>‹#›</a:t>
            </a:fld>
            <a:endParaRPr lang="en-US"/>
          </a:p>
        </p:txBody>
      </p:sp>
    </p:spTree>
    <p:extLst>
      <p:ext uri="{BB962C8B-B14F-4D97-AF65-F5344CB8AC3E}">
        <p14:creationId xmlns:p14="http://schemas.microsoft.com/office/powerpoint/2010/main" val="3263082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423D7A-E19D-45D6-A932-CBAEE8AE330B}"/>
              </a:ext>
            </a:extLst>
          </p:cNvPr>
          <p:cNvSpPr>
            <a:spLocks noGrp="1"/>
          </p:cNvSpPr>
          <p:nvPr>
            <p:ph type="dt" sz="half" idx="10"/>
          </p:nvPr>
        </p:nvSpPr>
        <p:spPr/>
        <p:txBody>
          <a:bodyPr/>
          <a:lstStyle/>
          <a:p>
            <a:fld id="{D3C3DE49-876A-452C-93D1-6C6B5181E635}" type="datetimeFigureOut">
              <a:rPr lang="en-US" smtClean="0"/>
              <a:t>7/31/2024</a:t>
            </a:fld>
            <a:endParaRPr lang="en-US"/>
          </a:p>
        </p:txBody>
      </p:sp>
      <p:sp>
        <p:nvSpPr>
          <p:cNvPr id="3" name="Footer Placeholder 2">
            <a:extLst>
              <a:ext uri="{FF2B5EF4-FFF2-40B4-BE49-F238E27FC236}">
                <a16:creationId xmlns:a16="http://schemas.microsoft.com/office/drawing/2014/main" id="{8E31791E-EE7D-414F-BE18-8B13C669AF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F9C668-2284-408C-B39E-519DB38A3315}"/>
              </a:ext>
            </a:extLst>
          </p:cNvPr>
          <p:cNvSpPr>
            <a:spLocks noGrp="1"/>
          </p:cNvSpPr>
          <p:nvPr>
            <p:ph type="sldNum" sz="quarter" idx="12"/>
          </p:nvPr>
        </p:nvSpPr>
        <p:spPr/>
        <p:txBody>
          <a:bodyPr/>
          <a:lstStyle/>
          <a:p>
            <a:fld id="{B6DE2A41-3B83-48E0-AAA4-043453D79933}" type="slidenum">
              <a:rPr lang="en-US" smtClean="0"/>
              <a:t>‹#›</a:t>
            </a:fld>
            <a:endParaRPr lang="en-US"/>
          </a:p>
        </p:txBody>
      </p:sp>
    </p:spTree>
    <p:extLst>
      <p:ext uri="{BB962C8B-B14F-4D97-AF65-F5344CB8AC3E}">
        <p14:creationId xmlns:p14="http://schemas.microsoft.com/office/powerpoint/2010/main" val="2729569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C18B5-AA07-4A97-8295-48D2E7342B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20C918-7FC1-4496-AC6A-28A2236605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19DF0B-0B0F-4A53-86B0-F5191ABFEE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66510E-5973-4CB4-B042-203C25E121B4}"/>
              </a:ext>
            </a:extLst>
          </p:cNvPr>
          <p:cNvSpPr>
            <a:spLocks noGrp="1"/>
          </p:cNvSpPr>
          <p:nvPr>
            <p:ph type="dt" sz="half" idx="10"/>
          </p:nvPr>
        </p:nvSpPr>
        <p:spPr/>
        <p:txBody>
          <a:bodyPr/>
          <a:lstStyle/>
          <a:p>
            <a:fld id="{D3C3DE49-876A-452C-93D1-6C6B5181E635}" type="datetimeFigureOut">
              <a:rPr lang="en-US" smtClean="0"/>
              <a:t>7/31/2024</a:t>
            </a:fld>
            <a:endParaRPr lang="en-US"/>
          </a:p>
        </p:txBody>
      </p:sp>
      <p:sp>
        <p:nvSpPr>
          <p:cNvPr id="6" name="Footer Placeholder 5">
            <a:extLst>
              <a:ext uri="{FF2B5EF4-FFF2-40B4-BE49-F238E27FC236}">
                <a16:creationId xmlns:a16="http://schemas.microsoft.com/office/drawing/2014/main" id="{B9C6D1C4-93DF-4B5C-8442-3480DBDC54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5D6BF3-0823-4AC2-B8F6-445143DCC666}"/>
              </a:ext>
            </a:extLst>
          </p:cNvPr>
          <p:cNvSpPr>
            <a:spLocks noGrp="1"/>
          </p:cNvSpPr>
          <p:nvPr>
            <p:ph type="sldNum" sz="quarter" idx="12"/>
          </p:nvPr>
        </p:nvSpPr>
        <p:spPr/>
        <p:txBody>
          <a:bodyPr/>
          <a:lstStyle/>
          <a:p>
            <a:fld id="{B6DE2A41-3B83-48E0-AAA4-043453D79933}" type="slidenum">
              <a:rPr lang="en-US" smtClean="0"/>
              <a:t>‹#›</a:t>
            </a:fld>
            <a:endParaRPr lang="en-US"/>
          </a:p>
        </p:txBody>
      </p:sp>
    </p:spTree>
    <p:extLst>
      <p:ext uri="{BB962C8B-B14F-4D97-AF65-F5344CB8AC3E}">
        <p14:creationId xmlns:p14="http://schemas.microsoft.com/office/powerpoint/2010/main" val="725583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A645-9175-4445-8E92-6F3B669017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C9E5C4-805F-4B5A-A1F4-E10A106DE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8F3B2B-A095-4DEF-AB50-0E8C92E1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172FB5-9960-48F3-B9CF-C62E7F672251}"/>
              </a:ext>
            </a:extLst>
          </p:cNvPr>
          <p:cNvSpPr>
            <a:spLocks noGrp="1"/>
          </p:cNvSpPr>
          <p:nvPr>
            <p:ph type="dt" sz="half" idx="10"/>
          </p:nvPr>
        </p:nvSpPr>
        <p:spPr/>
        <p:txBody>
          <a:bodyPr/>
          <a:lstStyle/>
          <a:p>
            <a:fld id="{D3C3DE49-876A-452C-93D1-6C6B5181E635}" type="datetimeFigureOut">
              <a:rPr lang="en-US" smtClean="0"/>
              <a:t>7/31/2024</a:t>
            </a:fld>
            <a:endParaRPr lang="en-US"/>
          </a:p>
        </p:txBody>
      </p:sp>
      <p:sp>
        <p:nvSpPr>
          <p:cNvPr id="6" name="Footer Placeholder 5">
            <a:extLst>
              <a:ext uri="{FF2B5EF4-FFF2-40B4-BE49-F238E27FC236}">
                <a16:creationId xmlns:a16="http://schemas.microsoft.com/office/drawing/2014/main" id="{0852372A-B53F-4F22-B7ED-B19CAFE848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EF7A7E-AC23-44A9-9597-8F1925D0969F}"/>
              </a:ext>
            </a:extLst>
          </p:cNvPr>
          <p:cNvSpPr>
            <a:spLocks noGrp="1"/>
          </p:cNvSpPr>
          <p:nvPr>
            <p:ph type="sldNum" sz="quarter" idx="12"/>
          </p:nvPr>
        </p:nvSpPr>
        <p:spPr/>
        <p:txBody>
          <a:bodyPr/>
          <a:lstStyle/>
          <a:p>
            <a:fld id="{B6DE2A41-3B83-48E0-AAA4-043453D79933}" type="slidenum">
              <a:rPr lang="en-US" smtClean="0"/>
              <a:t>‹#›</a:t>
            </a:fld>
            <a:endParaRPr lang="en-US"/>
          </a:p>
        </p:txBody>
      </p:sp>
    </p:spTree>
    <p:extLst>
      <p:ext uri="{BB962C8B-B14F-4D97-AF65-F5344CB8AC3E}">
        <p14:creationId xmlns:p14="http://schemas.microsoft.com/office/powerpoint/2010/main" val="109767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F41F5-BE04-4294-87E9-EF6ADDFDE0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A2EFD9-3B5E-43F8-8F9D-A833A8599F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1DDB66-2D70-43D4-938D-DB7EA1FE46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3DE49-876A-452C-93D1-6C6B5181E635}" type="datetimeFigureOut">
              <a:rPr lang="en-US" smtClean="0"/>
              <a:t>7/31/2024</a:t>
            </a:fld>
            <a:endParaRPr lang="en-US"/>
          </a:p>
        </p:txBody>
      </p:sp>
      <p:sp>
        <p:nvSpPr>
          <p:cNvPr id="5" name="Footer Placeholder 4">
            <a:extLst>
              <a:ext uri="{FF2B5EF4-FFF2-40B4-BE49-F238E27FC236}">
                <a16:creationId xmlns:a16="http://schemas.microsoft.com/office/drawing/2014/main" id="{F6FFF211-9EA7-4838-A547-9A01549512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4E8B84-58F5-4988-9780-6525ECE4AF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E2A41-3B83-48E0-AAA4-043453D79933}" type="slidenum">
              <a:rPr lang="en-US" smtClean="0"/>
              <a:t>‹#›</a:t>
            </a:fld>
            <a:endParaRPr lang="en-US"/>
          </a:p>
        </p:txBody>
      </p:sp>
    </p:spTree>
    <p:extLst>
      <p:ext uri="{BB962C8B-B14F-4D97-AF65-F5344CB8AC3E}">
        <p14:creationId xmlns:p14="http://schemas.microsoft.com/office/powerpoint/2010/main" val="2940114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32665828-09B1-461C-9BE7-9959EE586B18}" type="datetime1">
              <a:rPr lang="en-US" smtClean="0"/>
              <a:t>7/31/2024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nl-NL"/>
              <a:t>Daleiden, Lee, &amp; Tolman, 2004; Kazdin &amp; Blasé, 2011; Stewart &amp; Chambless, 2007</a:t>
            </a:r>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5BDF4EB9-B802-47AB-8FAB-3348F3EB4122}" type="slidenum">
              <a:rPr lang="en-US" smtClean="0"/>
              <a:t>‹#›</a:t>
            </a:fld>
            <a:endParaRPr lang="en-US"/>
          </a:p>
        </p:txBody>
      </p:sp>
    </p:spTree>
    <p:extLst>
      <p:ext uri="{BB962C8B-B14F-4D97-AF65-F5344CB8AC3E}">
        <p14:creationId xmlns:p14="http://schemas.microsoft.com/office/powerpoint/2010/main" val="2460017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4DF87-CE34-4D37-AD12-3FB0E51B776F}" type="datetimeFigureOut">
              <a:rPr lang="en-US" smtClean="0"/>
              <a:t>7/31/2024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D9BCE-328F-4E15-AE12-AF1C2EF9FB9E}" type="slidenum">
              <a:rPr lang="en-US" smtClean="0"/>
              <a:t>‹#›</a:t>
            </a:fld>
            <a:endParaRPr lang="en-US"/>
          </a:p>
        </p:txBody>
      </p:sp>
    </p:spTree>
    <p:extLst>
      <p:ext uri="{BB962C8B-B14F-4D97-AF65-F5344CB8AC3E}">
        <p14:creationId xmlns:p14="http://schemas.microsoft.com/office/powerpoint/2010/main" val="408558756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ED9C8-F09A-4D9E-BEC0-4725162E21FF}" type="datetimeFigureOut">
              <a:rPr lang="en-US" smtClean="0"/>
              <a:t>7/31/2024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D807A-D3EC-4DEA-86E2-120E4093F1A6}" type="slidenum">
              <a:rPr lang="en-US" smtClean="0"/>
              <a:t>‹#›</a:t>
            </a:fld>
            <a:endParaRPr lang="en-US"/>
          </a:p>
        </p:txBody>
      </p:sp>
    </p:spTree>
    <p:extLst>
      <p:ext uri="{BB962C8B-B14F-4D97-AF65-F5344CB8AC3E}">
        <p14:creationId xmlns:p14="http://schemas.microsoft.com/office/powerpoint/2010/main" val="239461569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7/31/2024</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380867212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sldNum="0" hdr="0" ftr="0" dt="0"/>
  <p:txStyles>
    <p:title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jpe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4.jpe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29.sv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37.png"/><Relationship Id="rId4" Type="http://schemas.openxmlformats.org/officeDocument/2006/relationships/image" Target="../media/image29.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9.xml"/><Relationship Id="rId5" Type="http://schemas.openxmlformats.org/officeDocument/2006/relationships/image" Target="../media/image39.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diagramLayout" Target="../diagrams/layout3.xml"/><Relationship Id="rId3" Type="http://schemas.openxmlformats.org/officeDocument/2006/relationships/image" Target="../media/image40.jpeg"/><Relationship Id="rId7" Type="http://schemas.openxmlformats.org/officeDocument/2006/relationships/image" Target="../media/image44.svg"/><Relationship Id="rId12" Type="http://schemas.openxmlformats.org/officeDocument/2006/relationships/diagramData" Target="../diagrams/data3.xml"/><Relationship Id="rId17" Type="http://schemas.openxmlformats.org/officeDocument/2006/relationships/image" Target="../media/image24.png"/><Relationship Id="rId2" Type="http://schemas.openxmlformats.org/officeDocument/2006/relationships/notesSlide" Target="../notesSlides/notesSlide25.xml"/><Relationship Id="rId16" Type="http://schemas.microsoft.com/office/2007/relationships/diagramDrawing" Target="../diagrams/drawing3.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diagramColors" Target="../diagrams/colors3.xml"/><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9.png"/><Relationship Id="rId7" Type="http://schemas.openxmlformats.org/officeDocument/2006/relationships/diagramColors" Target="../diagrams/colors4.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1.png"/><Relationship Id="rId7" Type="http://schemas.openxmlformats.org/officeDocument/2006/relationships/diagramColors" Target="../diagrams/colors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3.png"/><Relationship Id="rId7" Type="http://schemas.openxmlformats.org/officeDocument/2006/relationships/diagramColors" Target="../diagrams/colors8.xml"/><Relationship Id="rId2" Type="http://schemas.openxmlformats.org/officeDocument/2006/relationships/notesSlide" Target="../notesSlides/notesSlide32.xml"/><Relationship Id="rId1" Type="http://schemas.openxmlformats.org/officeDocument/2006/relationships/slideLayout" Target="../slideLayouts/slideLayout46.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29.svg"/><Relationship Id="rId4" Type="http://schemas.openxmlformats.org/officeDocument/2006/relationships/diagramData" Target="../diagrams/data8.xml"/><Relationship Id="rId9" Type="http://schemas.openxmlformats.org/officeDocument/2006/relationships/image" Target="../media/image28.pn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4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61.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DDACF2-65BB-46AF-807E-B1A6E070A293}"/>
              </a:ext>
            </a:extLst>
          </p:cNvPr>
          <p:cNvSpPr>
            <a:spLocks noGrp="1"/>
          </p:cNvSpPr>
          <p:nvPr>
            <p:ph type="ctrTitle"/>
          </p:nvPr>
        </p:nvSpPr>
        <p:spPr>
          <a:xfrm>
            <a:off x="506811" y="2447191"/>
            <a:ext cx="11178072" cy="1586900"/>
          </a:xfrm>
        </p:spPr>
        <p:txBody>
          <a:bodyPr anchor="b">
            <a:normAutofit/>
          </a:bodyPr>
          <a:lstStyle/>
          <a:p>
            <a:r>
              <a:rPr lang="en-US" sz="2800" dirty="0">
                <a:solidFill>
                  <a:schemeClr val="tx2"/>
                </a:solidFill>
                <a:latin typeface="+mn-lt"/>
                <a:cs typeface="Arial" panose="020B0604020202020204" pitchFamily="34" charset="0"/>
              </a:rPr>
              <a:t>Leveraging Community and Cultural Strengths to Achieve Health Equity for Pasifika:</a:t>
            </a:r>
            <a:br>
              <a:rPr lang="en-US" sz="2800" dirty="0">
                <a:solidFill>
                  <a:schemeClr val="tx2"/>
                </a:solidFill>
                <a:latin typeface="+mn-lt"/>
                <a:cs typeface="Arial" panose="020B0604020202020204" pitchFamily="34" charset="0"/>
              </a:rPr>
            </a:br>
            <a:r>
              <a:rPr lang="en-US" sz="2800" dirty="0">
                <a:solidFill>
                  <a:schemeClr val="tx2"/>
                </a:solidFill>
                <a:latin typeface="+mn-lt"/>
                <a:cs typeface="Arial" panose="020B0604020202020204" pitchFamily="34" charset="0"/>
              </a:rPr>
              <a:t>Lessons from </a:t>
            </a:r>
            <a:r>
              <a:rPr lang="en-US" sz="2800" dirty="0" err="1">
                <a:solidFill>
                  <a:schemeClr val="tx2"/>
                </a:solidFill>
                <a:latin typeface="+mn-lt"/>
                <a:cs typeface="Arial" panose="020B0604020202020204" pitchFamily="34" charset="0"/>
              </a:rPr>
              <a:t>Ho‘ouna</a:t>
            </a:r>
            <a:r>
              <a:rPr lang="en-US" sz="2800" dirty="0">
                <a:solidFill>
                  <a:schemeClr val="tx2"/>
                </a:solidFill>
                <a:latin typeface="+mn-lt"/>
                <a:cs typeface="Arial" panose="020B0604020202020204" pitchFamily="34" charset="0"/>
              </a:rPr>
              <a:t> Pono Implementation Studies</a:t>
            </a:r>
          </a:p>
        </p:txBody>
      </p:sp>
      <p:sp>
        <p:nvSpPr>
          <p:cNvPr id="3" name="Subtitle 2">
            <a:extLst>
              <a:ext uri="{FF2B5EF4-FFF2-40B4-BE49-F238E27FC236}">
                <a16:creationId xmlns:a16="http://schemas.microsoft.com/office/drawing/2014/main" id="{CF86F619-0118-47DD-9762-FD68996C8322}"/>
              </a:ext>
            </a:extLst>
          </p:cNvPr>
          <p:cNvSpPr>
            <a:spLocks noGrp="1"/>
          </p:cNvSpPr>
          <p:nvPr>
            <p:ph type="subTitle" idx="1"/>
          </p:nvPr>
        </p:nvSpPr>
        <p:spPr>
          <a:xfrm>
            <a:off x="1494400" y="4916120"/>
            <a:ext cx="9163757" cy="1106643"/>
          </a:xfrm>
        </p:spPr>
        <p:txBody>
          <a:bodyPr anchor="ctr">
            <a:noAutofit/>
          </a:bodyPr>
          <a:lstStyle/>
          <a:p>
            <a:r>
              <a:rPr lang="en-US" sz="1600" dirty="0">
                <a:solidFill>
                  <a:schemeClr val="tx2"/>
                </a:solidFill>
                <a:cs typeface="Arial" panose="020B0604020202020204" pitchFamily="34" charset="0"/>
              </a:rPr>
              <a:t>Kelsie H. Okamura, PhD</a:t>
            </a:r>
          </a:p>
          <a:p>
            <a:r>
              <a:rPr lang="en-US" sz="1600" dirty="0">
                <a:solidFill>
                  <a:schemeClr val="tx2"/>
                </a:solidFill>
                <a:cs typeface="Arial" panose="020B0604020202020204" pitchFamily="34" charset="0"/>
              </a:rPr>
              <a:t>Implementation Researcher | Lecturer of Psychology</a:t>
            </a:r>
          </a:p>
          <a:p>
            <a:r>
              <a:rPr lang="en-US" sz="1600" dirty="0">
                <a:solidFill>
                  <a:schemeClr val="tx2"/>
                </a:solidFill>
                <a:cs typeface="Arial" panose="020B0604020202020204" pitchFamily="34" charset="0"/>
              </a:rPr>
              <a:t>January 23, 2024</a:t>
            </a:r>
          </a:p>
        </p:txBody>
      </p:sp>
      <p:grpSp>
        <p:nvGrpSpPr>
          <p:cNvPr id="95" name="Group 94">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96" name="Freeform: Shape 95">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99" name="Freeform: Shape 98">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1" name="Group 100">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102" name="Freeform: Shape 101">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Shape 102">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Freeform: Shape 103">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Freeform: Shape 104">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black background with blue text&#10;&#10;Description automatically generated">
            <a:extLst>
              <a:ext uri="{FF2B5EF4-FFF2-40B4-BE49-F238E27FC236}">
                <a16:creationId xmlns:a16="http://schemas.microsoft.com/office/drawing/2014/main" id="{2A50989A-8A95-BE65-3180-894D5D9A6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124" y="201519"/>
            <a:ext cx="5116610" cy="1498365"/>
          </a:xfrm>
          <a:prstGeom prst="rect">
            <a:avLst/>
          </a:prstGeom>
        </p:spPr>
      </p:pic>
      <p:pic>
        <p:nvPicPr>
          <p:cNvPr id="4" name="Picture 3">
            <a:extLst>
              <a:ext uri="{FF2B5EF4-FFF2-40B4-BE49-F238E27FC236}">
                <a16:creationId xmlns:a16="http://schemas.microsoft.com/office/drawing/2014/main" id="{317BA25D-BB76-D200-BF95-B5784FD831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8003" y="6199921"/>
            <a:ext cx="5176553" cy="595303"/>
          </a:xfrm>
          <a:prstGeom prst="rect">
            <a:avLst/>
          </a:prstGeom>
        </p:spPr>
      </p:pic>
    </p:spTree>
    <p:extLst>
      <p:ext uri="{BB962C8B-B14F-4D97-AF65-F5344CB8AC3E}">
        <p14:creationId xmlns:p14="http://schemas.microsoft.com/office/powerpoint/2010/main" val="754472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17FBC-7AAA-AD14-1133-C532BD213C29}"/>
              </a:ext>
            </a:extLst>
          </p:cNvPr>
          <p:cNvSpPr>
            <a:spLocks noGrp="1"/>
          </p:cNvSpPr>
          <p:nvPr>
            <p:ph type="ctrTitle"/>
          </p:nvPr>
        </p:nvSpPr>
        <p:spPr>
          <a:xfrm>
            <a:off x="5076825" y="3660472"/>
            <a:ext cx="6923208" cy="2227328"/>
          </a:xfrm>
        </p:spPr>
        <p:txBody>
          <a:bodyPr anchor="b">
            <a:normAutofit/>
          </a:bodyPr>
          <a:lstStyle/>
          <a:p>
            <a:r>
              <a:rPr lang="en-US" sz="3000">
                <a:solidFill>
                  <a:schemeClr val="bg1"/>
                </a:solidFill>
              </a:rPr>
              <a:t>Applying implementation science to Ho'ouna Pono sustainability for Native Hawaiian youth in rural Hawai'i</a:t>
            </a:r>
            <a:endParaRPr lang="en-US" sz="3000" dirty="0">
              <a:solidFill>
                <a:schemeClr val="bg1"/>
              </a:solidFill>
            </a:endParaRPr>
          </a:p>
        </p:txBody>
      </p:sp>
      <p:pic>
        <p:nvPicPr>
          <p:cNvPr id="5" name="Picture 4" descr="Logo&#10;&#10;Description automatically generated">
            <a:extLst>
              <a:ext uri="{FF2B5EF4-FFF2-40B4-BE49-F238E27FC236}">
                <a16:creationId xmlns:a16="http://schemas.microsoft.com/office/drawing/2014/main" id="{907A1F20-7CF3-A578-DE73-58D47758A342}"/>
              </a:ext>
            </a:extLst>
          </p:cNvPr>
          <p:cNvPicPr>
            <a:picLocks noChangeAspect="1"/>
          </p:cNvPicPr>
          <p:nvPr/>
        </p:nvPicPr>
        <p:blipFill rotWithShape="1">
          <a:blip r:embed="rId3">
            <a:extLst>
              <a:ext uri="{28A0092B-C50C-407E-A947-70E740481C1C}">
                <a14:useLocalDpi xmlns:a14="http://schemas.microsoft.com/office/drawing/2010/main" val="0"/>
              </a:ext>
            </a:extLst>
          </a:blip>
          <a:srcRect l="6518" r="6111" b="-2"/>
          <a:stretch/>
        </p:blipFill>
        <p:spPr>
          <a:xfrm>
            <a:off x="-1" y="-2458"/>
            <a:ext cx="6048407" cy="5901678"/>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TextBox 3">
            <a:extLst>
              <a:ext uri="{FF2B5EF4-FFF2-40B4-BE49-F238E27FC236}">
                <a16:creationId xmlns:a16="http://schemas.microsoft.com/office/drawing/2014/main" id="{BFBF85C5-59CC-B9D9-0D51-1CAAF0F77E18}"/>
              </a:ext>
            </a:extLst>
          </p:cNvPr>
          <p:cNvSpPr txBox="1"/>
          <p:nvPr/>
        </p:nvSpPr>
        <p:spPr>
          <a:xfrm>
            <a:off x="4503858" y="6234412"/>
            <a:ext cx="749617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Calibri" panose="020F0502020204030204"/>
                <a:ea typeface="+mn-ea"/>
                <a:cs typeface="+mn-cs"/>
              </a:rPr>
              <a:t>This research was funded by the National Institute on Drug Abuse (R34 DA046735; </a:t>
            </a:r>
            <a:r>
              <a:rPr lang="en-US" sz="1200" b="0" i="0">
                <a:solidFill>
                  <a:srgbClr val="000000"/>
                </a:solidFill>
                <a:effectLst/>
                <a:latin typeface="WordVisi_MSFontService"/>
              </a:rPr>
              <a:t>L60 DA059132</a:t>
            </a:r>
            <a:r>
              <a:rPr kumimoji="0" lang="en-US" sz="1200" b="0" i="0" u="none" strike="noStrike" kern="1200" cap="none" spc="0" normalizeH="0" baseline="0" noProof="0">
                <a:ln>
                  <a:noFill/>
                </a:ln>
                <a:solidFill>
                  <a:schemeClr val="bg1"/>
                </a:solidFill>
                <a:effectLst/>
                <a:uLnTx/>
                <a:uFillTx/>
                <a:latin typeface="Calibri" panose="020F0502020204030204"/>
                <a:ea typeface="+mn-ea"/>
                <a:cs typeface="+mn-cs"/>
              </a:rPr>
              <a:t>), with supplemental funding from the Center for Pacific Innovations, Knowledge, and Opportunities (NIGMS, U54GM138062)</a:t>
            </a:r>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2758EF0-4A60-E9F6-93C1-E58A8DF09D05}"/>
              </a:ext>
            </a:extLst>
          </p:cNvPr>
          <p:cNvPicPr>
            <a:picLocks noChangeAspect="1"/>
          </p:cNvPicPr>
          <p:nvPr/>
        </p:nvPicPr>
        <p:blipFill>
          <a:blip r:embed="rId4"/>
          <a:stretch>
            <a:fillRect/>
          </a:stretch>
        </p:blipFill>
        <p:spPr>
          <a:xfrm>
            <a:off x="0" y="5979052"/>
            <a:ext cx="1588168" cy="878948"/>
          </a:xfrm>
          <a:prstGeom prst="rect">
            <a:avLst/>
          </a:prstGeom>
        </p:spPr>
      </p:pic>
      <p:pic>
        <p:nvPicPr>
          <p:cNvPr id="7" name="Picture 6" descr="A logo of a university&#10;&#10;Description automatically generated">
            <a:extLst>
              <a:ext uri="{FF2B5EF4-FFF2-40B4-BE49-F238E27FC236}">
                <a16:creationId xmlns:a16="http://schemas.microsoft.com/office/drawing/2014/main" id="{EE559DF7-D612-5FE7-A573-BC0D2BA53F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1326" y="970200"/>
            <a:ext cx="1676936" cy="878395"/>
          </a:xfrm>
          <a:prstGeom prst="rect">
            <a:avLst/>
          </a:prstGeom>
        </p:spPr>
      </p:pic>
      <p:pic>
        <p:nvPicPr>
          <p:cNvPr id="9" name="Picture 8" descr="A yellow and black logo&#10;&#10;Description automatically generated">
            <a:extLst>
              <a:ext uri="{FF2B5EF4-FFF2-40B4-BE49-F238E27FC236}">
                <a16:creationId xmlns:a16="http://schemas.microsoft.com/office/drawing/2014/main" id="{CFF1D32E-22A3-EE8D-09EE-BD36CFEAA0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3959" y="135421"/>
            <a:ext cx="2503055" cy="2503055"/>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69BAB6C9-2D7C-60BD-3486-41476BCAFE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1868" y="2419590"/>
            <a:ext cx="4277983" cy="1133665"/>
          </a:xfrm>
          <a:prstGeom prst="rect">
            <a:avLst/>
          </a:prstGeom>
        </p:spPr>
      </p:pic>
      <p:pic>
        <p:nvPicPr>
          <p:cNvPr id="13" name="Graphic 12">
            <a:extLst>
              <a:ext uri="{FF2B5EF4-FFF2-40B4-BE49-F238E27FC236}">
                <a16:creationId xmlns:a16="http://schemas.microsoft.com/office/drawing/2014/main" id="{A89018AA-65CE-79A1-3783-B30514E6C2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28789" y="6234412"/>
            <a:ext cx="2790825" cy="371475"/>
          </a:xfrm>
          <a:prstGeom prst="rect">
            <a:avLst/>
          </a:prstGeom>
        </p:spPr>
      </p:pic>
      <p:pic>
        <p:nvPicPr>
          <p:cNvPr id="3" name="Picture 2">
            <a:extLst>
              <a:ext uri="{FF2B5EF4-FFF2-40B4-BE49-F238E27FC236}">
                <a16:creationId xmlns:a16="http://schemas.microsoft.com/office/drawing/2014/main" id="{5C5B7C90-396D-5FA8-8E5B-0F8791DABE50}"/>
              </a:ext>
            </a:extLst>
          </p:cNvPr>
          <p:cNvPicPr>
            <a:picLocks noChangeAspect="1"/>
          </p:cNvPicPr>
          <p:nvPr/>
        </p:nvPicPr>
        <p:blipFill>
          <a:blip r:embed="rId10"/>
          <a:stretch>
            <a:fillRect/>
          </a:stretch>
        </p:blipFill>
        <p:spPr>
          <a:xfrm>
            <a:off x="10332711" y="431006"/>
            <a:ext cx="1430899" cy="1881367"/>
          </a:xfrm>
          <a:prstGeom prst="rect">
            <a:avLst/>
          </a:prstGeom>
        </p:spPr>
      </p:pic>
    </p:spTree>
    <p:extLst>
      <p:ext uri="{BB962C8B-B14F-4D97-AF65-F5344CB8AC3E}">
        <p14:creationId xmlns:p14="http://schemas.microsoft.com/office/powerpoint/2010/main" val="7948657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A735D-F656-7F7D-76F0-872A19B066C0}"/>
              </a:ext>
            </a:extLst>
          </p:cNvPr>
          <p:cNvSpPr>
            <a:spLocks noGrp="1"/>
          </p:cNvSpPr>
          <p:nvPr>
            <p:ph type="title"/>
          </p:nvPr>
        </p:nvSpPr>
        <p:spPr>
          <a:xfrm>
            <a:off x="589560" y="856180"/>
            <a:ext cx="4560584" cy="1128068"/>
          </a:xfrm>
        </p:spPr>
        <p:txBody>
          <a:bodyPr anchor="ctr">
            <a:normAutofit/>
          </a:bodyPr>
          <a:lstStyle/>
          <a:p>
            <a:r>
              <a:rPr lang="en-US" sz="4000" dirty="0"/>
              <a:t>The context</a:t>
            </a:r>
          </a:p>
        </p:txBody>
      </p:sp>
      <p:sp>
        <p:nvSpPr>
          <p:cNvPr id="3" name="Content Placeholder 2">
            <a:extLst>
              <a:ext uri="{FF2B5EF4-FFF2-40B4-BE49-F238E27FC236}">
                <a16:creationId xmlns:a16="http://schemas.microsoft.com/office/drawing/2014/main" id="{999AB6A8-361F-50D4-4EB9-DB723D1B8E72}"/>
              </a:ext>
            </a:extLst>
          </p:cNvPr>
          <p:cNvSpPr>
            <a:spLocks noGrp="1"/>
          </p:cNvSpPr>
          <p:nvPr>
            <p:ph idx="1"/>
          </p:nvPr>
        </p:nvSpPr>
        <p:spPr>
          <a:xfrm>
            <a:off x="590719" y="2330505"/>
            <a:ext cx="4559425" cy="3979585"/>
          </a:xfrm>
        </p:spPr>
        <p:txBody>
          <a:bodyPr anchor="ctr">
            <a:normAutofit/>
          </a:bodyPr>
          <a:lstStyle/>
          <a:p>
            <a:r>
              <a:rPr lang="en-US" sz="2400" dirty="0"/>
              <a:t>Native Hawaiian and Pacific Islander have significantly higher rates of drug use</a:t>
            </a:r>
          </a:p>
          <a:p>
            <a:r>
              <a:rPr lang="en-US" sz="2400" dirty="0"/>
              <a:t>More disparate in rural settings</a:t>
            </a:r>
          </a:p>
          <a:p>
            <a:r>
              <a:rPr lang="en-US" sz="2400" dirty="0"/>
              <a:t>Socioecological influence on substance use </a:t>
            </a:r>
          </a:p>
          <a:p>
            <a:pPr marL="0" indent="0">
              <a:buNone/>
            </a:pPr>
            <a:endParaRPr lang="en-US" sz="2400" dirty="0"/>
          </a:p>
        </p:txBody>
      </p:sp>
      <p:pic>
        <p:nvPicPr>
          <p:cNvPr id="5" name="Picture 4" descr="Diagram&#10;&#10;Description automatically generated">
            <a:extLst>
              <a:ext uri="{FF2B5EF4-FFF2-40B4-BE49-F238E27FC236}">
                <a16:creationId xmlns:a16="http://schemas.microsoft.com/office/drawing/2014/main" id="{FF60E57D-394F-7341-4ADE-D0EFF721557D}"/>
              </a:ext>
            </a:extLst>
          </p:cNvPr>
          <p:cNvPicPr>
            <a:picLocks noChangeAspect="1"/>
          </p:cNvPicPr>
          <p:nvPr/>
        </p:nvPicPr>
        <p:blipFill rotWithShape="1">
          <a:blip r:embed="rId3"/>
          <a:srcRect t="562" r="4" b="2016"/>
          <a:stretch/>
        </p:blipFill>
        <p:spPr>
          <a:xfrm>
            <a:off x="5977788" y="799352"/>
            <a:ext cx="5425410" cy="5259296"/>
          </a:xfrm>
          <a:prstGeom prst="rect">
            <a:avLst/>
          </a:prstGeom>
        </p:spPr>
      </p:pic>
      <p:sp>
        <p:nvSpPr>
          <p:cNvPr id="4" name="Footer Placeholder 1">
            <a:extLst>
              <a:ext uri="{FF2B5EF4-FFF2-40B4-BE49-F238E27FC236}">
                <a16:creationId xmlns:a16="http://schemas.microsoft.com/office/drawing/2014/main" id="{C4A5E9D8-0099-B2CD-BE88-5427C7866DF6}"/>
              </a:ext>
            </a:extLst>
          </p:cNvPr>
          <p:cNvSpPr>
            <a:spLocks noGrp="1"/>
          </p:cNvSpPr>
          <p:nvPr>
            <p:ph type="ftr" sz="quarter" idx="11"/>
          </p:nvPr>
        </p:nvSpPr>
        <p:spPr>
          <a:xfrm>
            <a:off x="2975919" y="6404905"/>
            <a:ext cx="6240162" cy="365125"/>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Calibri" panose="020F0502020204030204"/>
                <a:ea typeface="+mn-ea"/>
                <a:cs typeface="+mn-cs"/>
              </a:rPr>
              <a:t>Nishimura, </a:t>
            </a:r>
            <a:r>
              <a:rPr kumimoji="0" lang="en-US" sz="1000" b="0" i="0" u="none" strike="noStrike" kern="1200" cap="none" spc="0" normalizeH="0" baseline="0" noProof="0" dirty="0" err="1">
                <a:ln>
                  <a:noFill/>
                </a:ln>
                <a:solidFill>
                  <a:schemeClr val="tx1"/>
                </a:solidFill>
                <a:effectLst/>
                <a:uLnTx/>
                <a:uFillTx/>
                <a:latin typeface="Calibri" panose="020F0502020204030204"/>
                <a:ea typeface="+mn-ea"/>
                <a:cs typeface="+mn-cs"/>
              </a:rPr>
              <a:t>Hishinuma</a:t>
            </a:r>
            <a:r>
              <a:rPr kumimoji="0" lang="en-US" sz="1000" b="0" i="0" u="none" strike="noStrike" kern="1200" cap="none" spc="0" normalizeH="0" baseline="0" noProof="0" dirty="0">
                <a:ln>
                  <a:noFill/>
                </a:ln>
                <a:solidFill>
                  <a:schemeClr val="tx1"/>
                </a:solidFill>
                <a:effectLst/>
                <a:uLnTx/>
                <a:uFillTx/>
                <a:latin typeface="Calibri" panose="020F0502020204030204"/>
                <a:ea typeface="+mn-ea"/>
                <a:cs typeface="+mn-cs"/>
              </a:rPr>
              <a:t>, &amp; </a:t>
            </a:r>
            <a:r>
              <a:rPr kumimoji="0" lang="en-US" sz="1000" b="0" i="0" u="none" strike="noStrike" kern="1200" cap="none" spc="0" normalizeH="0" baseline="0" noProof="0" dirty="0" err="1">
                <a:ln>
                  <a:noFill/>
                </a:ln>
                <a:solidFill>
                  <a:schemeClr val="tx1"/>
                </a:solidFill>
                <a:effectLst/>
                <a:uLnTx/>
                <a:uFillTx/>
                <a:latin typeface="Calibri" panose="020F0502020204030204"/>
                <a:ea typeface="+mn-ea"/>
                <a:cs typeface="+mn-cs"/>
              </a:rPr>
              <a:t>Goebert</a:t>
            </a:r>
            <a:r>
              <a:rPr kumimoji="0" lang="en-US" sz="1000" b="0" i="0" u="none" strike="noStrike" kern="1200" cap="none" spc="0" normalizeH="0" baseline="0" noProof="0" dirty="0">
                <a:ln>
                  <a:noFill/>
                </a:ln>
                <a:solidFill>
                  <a:schemeClr val="tx1"/>
                </a:solidFill>
                <a:effectLst/>
                <a:uLnTx/>
                <a:uFillTx/>
                <a:latin typeface="Calibri" panose="020F0502020204030204"/>
                <a:ea typeface="+mn-ea"/>
                <a:cs typeface="+mn-cs"/>
              </a:rPr>
              <a:t>, 2013; Okamoto et al., 2010</a:t>
            </a:r>
            <a:endParaRPr kumimoji="0" lang="en-US" sz="1000" b="0" i="0" u="none" strike="noStrike" kern="1200" cap="none" spc="0" normalizeH="0" baseline="0" noProof="0" dirty="0">
              <a:ln>
                <a:noFill/>
              </a:ln>
              <a:solidFill>
                <a:schemeClr val="tx1"/>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380653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938355-6AA5-20BC-22CB-BFA1C2372025}"/>
              </a:ext>
            </a:extLst>
          </p:cNvPr>
          <p:cNvPicPr>
            <a:picLocks noChangeAspect="1"/>
          </p:cNvPicPr>
          <p:nvPr/>
        </p:nvPicPr>
        <p:blipFill rotWithShape="1">
          <a:blip r:embed="rId3">
            <a:alphaModFix amt="35000"/>
          </a:blip>
          <a:srcRect t="6565" b="9165"/>
          <a:stretch/>
        </p:blipFill>
        <p:spPr>
          <a:xfrm>
            <a:off x="20" y="10"/>
            <a:ext cx="12191980" cy="6857990"/>
          </a:xfrm>
          <a:prstGeom prst="rect">
            <a:avLst/>
          </a:prstGeom>
        </p:spPr>
      </p:pic>
      <p:sp>
        <p:nvSpPr>
          <p:cNvPr id="2" name="Title 1">
            <a:extLst>
              <a:ext uri="{FF2B5EF4-FFF2-40B4-BE49-F238E27FC236}">
                <a16:creationId xmlns:a16="http://schemas.microsoft.com/office/drawing/2014/main" id="{3E27FA85-408B-C92F-17B9-51C2B72C0690}"/>
              </a:ext>
            </a:extLst>
          </p:cNvPr>
          <p:cNvSpPr>
            <a:spLocks noGrp="1"/>
          </p:cNvSpPr>
          <p:nvPr>
            <p:ph type="title"/>
          </p:nvPr>
        </p:nvSpPr>
        <p:spPr/>
        <p:txBody>
          <a:bodyPr>
            <a:normAutofit/>
          </a:bodyPr>
          <a:lstStyle/>
          <a:p>
            <a:r>
              <a:rPr lang="en-US">
                <a:solidFill>
                  <a:srgbClr val="FFFFFF"/>
                </a:solidFill>
              </a:rPr>
              <a:t>Yet…</a:t>
            </a:r>
          </a:p>
        </p:txBody>
      </p:sp>
      <p:graphicFrame>
        <p:nvGraphicFramePr>
          <p:cNvPr id="5" name="Content Placeholder 2">
            <a:extLst>
              <a:ext uri="{FF2B5EF4-FFF2-40B4-BE49-F238E27FC236}">
                <a16:creationId xmlns:a16="http://schemas.microsoft.com/office/drawing/2014/main" id="{D24B2A3A-6E4E-1AB2-850F-967D47A9B1A7}"/>
              </a:ext>
            </a:extLst>
          </p:cNvPr>
          <p:cNvGraphicFramePr>
            <a:graphicFrameLocks noGrp="1"/>
          </p:cNvGraphicFramePr>
          <p:nvPr>
            <p:ph idx="1"/>
            <p:extLst>
              <p:ext uri="{D42A27DB-BD31-4B8C-83A1-F6EECF244321}">
                <p14:modId xmlns:p14="http://schemas.microsoft.com/office/powerpoint/2010/main" val="3156153794"/>
              </p:ext>
            </p:extLst>
          </p:nvPr>
        </p:nvGraphicFramePr>
        <p:xfrm>
          <a:off x="833949" y="1184832"/>
          <a:ext cx="10515600" cy="50716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Footer Placeholder 1">
            <a:extLst>
              <a:ext uri="{FF2B5EF4-FFF2-40B4-BE49-F238E27FC236}">
                <a16:creationId xmlns:a16="http://schemas.microsoft.com/office/drawing/2014/main" id="{9EA808B9-0173-165D-321B-63D389DC31A4}"/>
              </a:ext>
            </a:extLst>
          </p:cNvPr>
          <p:cNvSpPr>
            <a:spLocks noGrp="1"/>
          </p:cNvSpPr>
          <p:nvPr>
            <p:ph type="ftr" sz="quarter" idx="11"/>
          </p:nvPr>
        </p:nvSpPr>
        <p:spPr>
          <a:xfrm>
            <a:off x="2971668" y="6374703"/>
            <a:ext cx="6240162" cy="365125"/>
          </a:xfrm>
        </p:spPr>
        <p:txBody>
          <a:bodyP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white">
                    <a:tint val="75000"/>
                  </a:prstClr>
                </a:solidFill>
                <a:effectLst/>
                <a:uLnTx/>
                <a:uFillTx/>
                <a:latin typeface="Calibri" panose="020F0502020204030204"/>
                <a:ea typeface="+mn-ea"/>
                <a:cs typeface="+mn-cs"/>
              </a:rPr>
              <a:t>Waitzfelder</a:t>
            </a:r>
            <a:r>
              <a:rPr kumimoji="0" lang="en-US" sz="11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rPr>
              <a:t>, Engel, &amp; Gilbert, 1998</a:t>
            </a:r>
          </a:p>
        </p:txBody>
      </p:sp>
    </p:spTree>
    <p:extLst>
      <p:ext uri="{BB962C8B-B14F-4D97-AF65-F5344CB8AC3E}">
        <p14:creationId xmlns:p14="http://schemas.microsoft.com/office/powerpoint/2010/main" val="31704923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7A515-9F65-EF50-0A48-E45A07124ABE}"/>
              </a:ext>
            </a:extLst>
          </p:cNvPr>
          <p:cNvPicPr>
            <a:picLocks noChangeAspect="1"/>
          </p:cNvPicPr>
          <p:nvPr/>
        </p:nvPicPr>
        <p:blipFill rotWithShape="1">
          <a:blip r:embed="rId3"/>
          <a:srcRect t="26631" r="-1" b="36109"/>
          <a:stretch/>
        </p:blipFill>
        <p:spPr>
          <a:xfrm>
            <a:off x="838200" y="469664"/>
            <a:ext cx="10515600" cy="5330606"/>
          </a:xfrm>
          <a:prstGeom prst="rect">
            <a:avLst/>
          </a:prstGeom>
        </p:spPr>
      </p:pic>
    </p:spTree>
    <p:extLst>
      <p:ext uri="{BB962C8B-B14F-4D97-AF65-F5344CB8AC3E}">
        <p14:creationId xmlns:p14="http://schemas.microsoft.com/office/powerpoint/2010/main" val="2159064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7A515-9F65-EF50-0A48-E45A07124ABE}"/>
              </a:ext>
            </a:extLst>
          </p:cNvPr>
          <p:cNvPicPr>
            <a:picLocks noChangeAspect="1"/>
          </p:cNvPicPr>
          <p:nvPr/>
        </p:nvPicPr>
        <p:blipFill rotWithShape="1">
          <a:blip r:embed="rId3"/>
          <a:srcRect t="26631" r="-1" b="36109"/>
          <a:stretch/>
        </p:blipFill>
        <p:spPr>
          <a:xfrm>
            <a:off x="838200" y="469664"/>
            <a:ext cx="10515600" cy="5330606"/>
          </a:xfrm>
          <a:prstGeom prst="rect">
            <a:avLst/>
          </a:prstGeom>
        </p:spPr>
      </p:pic>
      <p:pic>
        <p:nvPicPr>
          <p:cNvPr id="4" name="Picture 3" descr="Logo&#10;&#10;Description automatically generated">
            <a:extLst>
              <a:ext uri="{FF2B5EF4-FFF2-40B4-BE49-F238E27FC236}">
                <a16:creationId xmlns:a16="http://schemas.microsoft.com/office/drawing/2014/main" id="{3E89FFE4-9F49-BA9A-C1DA-A1F54A4C1D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588" y="891734"/>
            <a:ext cx="1722933" cy="1470752"/>
          </a:xfrm>
          <a:prstGeom prst="rect">
            <a:avLst/>
          </a:prstGeom>
        </p:spPr>
      </p:pic>
      <p:sp>
        <p:nvSpPr>
          <p:cNvPr id="6" name="Arrow: Left-Right 5">
            <a:extLst>
              <a:ext uri="{FF2B5EF4-FFF2-40B4-BE49-F238E27FC236}">
                <a16:creationId xmlns:a16="http://schemas.microsoft.com/office/drawing/2014/main" id="{4C8A38AD-918F-EA8A-7C53-C09028B6431E}"/>
              </a:ext>
            </a:extLst>
          </p:cNvPr>
          <p:cNvSpPr/>
          <p:nvPr/>
        </p:nvSpPr>
        <p:spPr>
          <a:xfrm>
            <a:off x="4955899" y="2246808"/>
            <a:ext cx="2274310" cy="23135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41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C4480C95-C598-91A7-DD8D-607439FC8A74}"/>
              </a:ext>
            </a:extLst>
          </p:cNvPr>
          <p:cNvPicPr>
            <a:picLocks noChangeAspect="1"/>
          </p:cNvPicPr>
          <p:nvPr/>
        </p:nvPicPr>
        <p:blipFill rotWithShape="1">
          <a:blip r:embed="rId3">
            <a:duotone>
              <a:schemeClr val="bg2">
                <a:shade val="45000"/>
                <a:satMod val="135000"/>
              </a:schemeClr>
              <a:prstClr val="white"/>
            </a:duotone>
          </a:blip>
          <a:srcRect t="5552" b="10178"/>
          <a:stretch/>
        </p:blipFill>
        <p:spPr>
          <a:xfrm>
            <a:off x="20" y="10"/>
            <a:ext cx="12191980" cy="6857990"/>
          </a:xfrm>
          <a:prstGeom prst="rect">
            <a:avLst/>
          </a:prstGeom>
        </p:spPr>
      </p:pic>
      <p:sp>
        <p:nvSpPr>
          <p:cNvPr id="2" name="Title 1">
            <a:extLst>
              <a:ext uri="{FF2B5EF4-FFF2-40B4-BE49-F238E27FC236}">
                <a16:creationId xmlns:a16="http://schemas.microsoft.com/office/drawing/2014/main" id="{92065E67-8E0C-4F8A-A6D5-AF37C777AAFF}"/>
              </a:ext>
            </a:extLst>
          </p:cNvPr>
          <p:cNvSpPr>
            <a:spLocks noGrp="1"/>
          </p:cNvSpPr>
          <p:nvPr>
            <p:ph type="title"/>
          </p:nvPr>
        </p:nvSpPr>
        <p:spPr/>
        <p:txBody>
          <a:bodyPr>
            <a:normAutofit/>
          </a:bodyPr>
          <a:lstStyle/>
          <a:p>
            <a:r>
              <a:rPr lang="en-US" sz="4000" dirty="0"/>
              <a:t>Multimethod Implementation Research Approach</a:t>
            </a:r>
          </a:p>
        </p:txBody>
      </p:sp>
      <p:graphicFrame>
        <p:nvGraphicFramePr>
          <p:cNvPr id="5" name="Content Placeholder 2">
            <a:extLst>
              <a:ext uri="{FF2B5EF4-FFF2-40B4-BE49-F238E27FC236}">
                <a16:creationId xmlns:a16="http://schemas.microsoft.com/office/drawing/2014/main" id="{EA7AA498-1D55-8294-5BC1-BDACE1815FE1}"/>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95191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35BBAE-3EC7-124E-5F3B-2472E892F032}"/>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Participants</a:t>
            </a:r>
          </a:p>
        </p:txBody>
      </p:sp>
      <p:graphicFrame>
        <p:nvGraphicFramePr>
          <p:cNvPr id="4" name="Content Placeholder 4">
            <a:extLst>
              <a:ext uri="{FF2B5EF4-FFF2-40B4-BE49-F238E27FC236}">
                <a16:creationId xmlns:a16="http://schemas.microsoft.com/office/drawing/2014/main" id="{8B8D0321-9756-6101-24EF-BA0BA8BBA430}"/>
              </a:ext>
            </a:extLst>
          </p:cNvPr>
          <p:cNvGraphicFramePr>
            <a:graphicFrameLocks noGrp="1"/>
          </p:cNvGraphicFramePr>
          <p:nvPr>
            <p:ph idx="1"/>
            <p:extLst>
              <p:ext uri="{D42A27DB-BD31-4B8C-83A1-F6EECF244321}">
                <p14:modId xmlns:p14="http://schemas.microsoft.com/office/powerpoint/2010/main" val="831688381"/>
              </p:ext>
            </p:extLst>
          </p:nvPr>
        </p:nvGraphicFramePr>
        <p:xfrm>
          <a:off x="4495807" y="375024"/>
          <a:ext cx="7225750" cy="6125770"/>
        </p:xfrm>
        <a:graphic>
          <a:graphicData uri="http://schemas.openxmlformats.org/drawingml/2006/table">
            <a:tbl>
              <a:tblPr firstRow="1" bandRow="1">
                <a:noFill/>
                <a:tableStyleId>{5C22544A-7EE6-4342-B048-85BDC9FD1C3A}</a:tableStyleId>
              </a:tblPr>
              <a:tblGrid>
                <a:gridCol w="2492763">
                  <a:extLst>
                    <a:ext uri="{9D8B030D-6E8A-4147-A177-3AD203B41FA5}">
                      <a16:colId xmlns:a16="http://schemas.microsoft.com/office/drawing/2014/main" val="20000"/>
                    </a:ext>
                  </a:extLst>
                </a:gridCol>
                <a:gridCol w="1857520">
                  <a:extLst>
                    <a:ext uri="{9D8B030D-6E8A-4147-A177-3AD203B41FA5}">
                      <a16:colId xmlns:a16="http://schemas.microsoft.com/office/drawing/2014/main" val="20001"/>
                    </a:ext>
                  </a:extLst>
                </a:gridCol>
                <a:gridCol w="1204063">
                  <a:extLst>
                    <a:ext uri="{9D8B030D-6E8A-4147-A177-3AD203B41FA5}">
                      <a16:colId xmlns:a16="http://schemas.microsoft.com/office/drawing/2014/main" val="20002"/>
                    </a:ext>
                  </a:extLst>
                </a:gridCol>
                <a:gridCol w="1671404">
                  <a:extLst>
                    <a:ext uri="{9D8B030D-6E8A-4147-A177-3AD203B41FA5}">
                      <a16:colId xmlns:a16="http://schemas.microsoft.com/office/drawing/2014/main" val="3533726623"/>
                    </a:ext>
                  </a:extLst>
                </a:gridCol>
              </a:tblGrid>
              <a:tr h="454105">
                <a:tc>
                  <a:txBody>
                    <a:bodyPr/>
                    <a:lstStyle/>
                    <a:p>
                      <a:endParaRPr lang="en-US" sz="1400" b="0" cap="none" spc="0" dirty="0">
                        <a:solidFill>
                          <a:schemeClr val="tx1"/>
                        </a:solidFill>
                        <a:latin typeface="+mn-lt"/>
                      </a:endParaRPr>
                    </a:p>
                  </a:txBody>
                  <a:tcPr marL="61849" marR="61849" marT="43295" marB="43295">
                    <a:lnL w="12700" cmpd="sng">
                      <a:noFill/>
                    </a:lnL>
                    <a:lnR w="12700" cmpd="sng">
                      <a:noFill/>
                    </a:lnR>
                    <a:lnT w="28575" cap="flat" cmpd="sng" algn="ctr">
                      <a:solidFill>
                        <a:schemeClr val="tx1"/>
                      </a:solidFill>
                      <a:prstDash val="solid"/>
                    </a:lnT>
                    <a:lnB w="38100" cmpd="sng">
                      <a:noFill/>
                    </a:lnB>
                    <a:noFill/>
                  </a:tcPr>
                </a:tc>
                <a:tc>
                  <a:txBody>
                    <a:bodyPr/>
                    <a:lstStyle/>
                    <a:p>
                      <a:pPr algn="ctr"/>
                      <a:r>
                        <a:rPr lang="en-US" sz="1400" b="0" cap="none" spc="0">
                          <a:solidFill>
                            <a:schemeClr val="tx1"/>
                          </a:solidFill>
                          <a:latin typeface="+mn-lt"/>
                        </a:rPr>
                        <a:t>In-Depth</a:t>
                      </a:r>
                      <a:r>
                        <a:rPr lang="en-US" sz="1400" b="0" cap="none" spc="0" baseline="0">
                          <a:solidFill>
                            <a:schemeClr val="tx1"/>
                          </a:solidFill>
                          <a:latin typeface="+mn-lt"/>
                        </a:rPr>
                        <a:t> I</a:t>
                      </a:r>
                      <a:r>
                        <a:rPr lang="en-US" sz="1400" b="0" cap="none" spc="0">
                          <a:solidFill>
                            <a:schemeClr val="tx1"/>
                          </a:solidFill>
                          <a:latin typeface="+mn-lt"/>
                        </a:rPr>
                        <a:t>nterviews </a:t>
                      </a:r>
                    </a:p>
                    <a:p>
                      <a:pPr algn="ctr"/>
                      <a:r>
                        <a:rPr lang="en-US" sz="1400" b="0" cap="none" spc="0">
                          <a:solidFill>
                            <a:schemeClr val="tx1"/>
                          </a:solidFill>
                          <a:latin typeface="+mn-lt"/>
                        </a:rPr>
                        <a:t>(</a:t>
                      </a:r>
                      <a:r>
                        <a:rPr lang="en-US" sz="1400" b="0" i="1" cap="none" spc="0">
                          <a:solidFill>
                            <a:schemeClr val="tx1"/>
                          </a:solidFill>
                          <a:latin typeface="+mn-lt"/>
                        </a:rPr>
                        <a:t>N</a:t>
                      </a:r>
                      <a:r>
                        <a:rPr lang="en-US" sz="1400" b="0" cap="none" spc="0">
                          <a:solidFill>
                            <a:schemeClr val="tx1"/>
                          </a:solidFill>
                          <a:latin typeface="+mn-lt"/>
                        </a:rPr>
                        <a:t> = 24)</a:t>
                      </a:r>
                    </a:p>
                  </a:txBody>
                  <a:tcPr marL="61849" marR="61849" marT="43295" marB="43295">
                    <a:lnL w="12700" cmpd="sng">
                      <a:noFill/>
                    </a:lnL>
                    <a:lnR w="12700" cmpd="sng">
                      <a:noFill/>
                    </a:lnR>
                    <a:lnT w="28575" cap="flat" cmpd="sng" algn="ctr">
                      <a:solidFill>
                        <a:schemeClr val="tx1"/>
                      </a:solidFill>
                      <a:prstDash val="solid"/>
                    </a:lnT>
                    <a:lnB w="38100" cmpd="sng">
                      <a:noFill/>
                    </a:lnB>
                    <a:noFill/>
                  </a:tcPr>
                </a:tc>
                <a:tc>
                  <a:txBody>
                    <a:bodyPr/>
                    <a:lstStyle/>
                    <a:p>
                      <a:pPr algn="ctr"/>
                      <a:r>
                        <a:rPr lang="en-US" sz="1400" b="0" cap="none" spc="0" dirty="0">
                          <a:solidFill>
                            <a:schemeClr val="tx1"/>
                          </a:solidFill>
                          <a:latin typeface="+mn-lt"/>
                        </a:rPr>
                        <a:t>Surveys </a:t>
                      </a:r>
                    </a:p>
                    <a:p>
                      <a:pPr algn="ctr"/>
                      <a:r>
                        <a:rPr lang="en-US" sz="1400" b="0" cap="none" spc="0" dirty="0">
                          <a:solidFill>
                            <a:schemeClr val="tx1"/>
                          </a:solidFill>
                          <a:latin typeface="+mn-lt"/>
                        </a:rPr>
                        <a:t>(</a:t>
                      </a:r>
                      <a:r>
                        <a:rPr lang="en-US" sz="1400" b="0" i="1" cap="none" spc="0" dirty="0">
                          <a:solidFill>
                            <a:schemeClr val="tx1"/>
                          </a:solidFill>
                          <a:latin typeface="+mn-lt"/>
                        </a:rPr>
                        <a:t>N</a:t>
                      </a:r>
                      <a:r>
                        <a:rPr lang="en-US" sz="1400" b="0" cap="none" spc="0" dirty="0">
                          <a:solidFill>
                            <a:schemeClr val="tx1"/>
                          </a:solidFill>
                          <a:latin typeface="+mn-lt"/>
                        </a:rPr>
                        <a:t> =  204)</a:t>
                      </a:r>
                    </a:p>
                  </a:txBody>
                  <a:tcPr marL="61849" marR="61849" marT="43295" marB="43295">
                    <a:lnL w="12700" cmpd="sng">
                      <a:noFill/>
                    </a:lnL>
                    <a:lnR w="12700" cmpd="sng">
                      <a:noFill/>
                    </a:lnR>
                    <a:lnT w="28575" cap="flat" cmpd="sng" algn="ctr">
                      <a:solidFill>
                        <a:schemeClr val="tx1"/>
                      </a:solidFill>
                      <a:prstDash val="solid"/>
                    </a:lnT>
                    <a:lnB w="38100" cmpd="sng">
                      <a:noFill/>
                    </a:lnB>
                    <a:noFill/>
                  </a:tcPr>
                </a:tc>
                <a:tc>
                  <a:txBody>
                    <a:bodyPr/>
                    <a:lstStyle/>
                    <a:p>
                      <a:pPr algn="ctr"/>
                      <a:r>
                        <a:rPr lang="en-US" sz="1400" b="0" cap="none" spc="0">
                          <a:solidFill>
                            <a:schemeClr val="tx1"/>
                          </a:solidFill>
                          <a:latin typeface="+mn-lt"/>
                        </a:rPr>
                        <a:t>Concept Mapping</a:t>
                      </a:r>
                    </a:p>
                    <a:p>
                      <a:pPr algn="ctr"/>
                      <a:r>
                        <a:rPr lang="en-US" sz="1400" b="0" cap="none" spc="0">
                          <a:solidFill>
                            <a:schemeClr val="tx1"/>
                          </a:solidFill>
                          <a:latin typeface="+mn-lt"/>
                        </a:rPr>
                        <a:t>(</a:t>
                      </a:r>
                      <a:r>
                        <a:rPr lang="en-US" sz="1400" b="0" i="1" cap="none" spc="0">
                          <a:solidFill>
                            <a:schemeClr val="tx1"/>
                          </a:solidFill>
                          <a:latin typeface="+mn-lt"/>
                        </a:rPr>
                        <a:t>N</a:t>
                      </a:r>
                      <a:r>
                        <a:rPr lang="en-US" sz="1400" b="0" cap="none" spc="0">
                          <a:solidFill>
                            <a:schemeClr val="tx1"/>
                          </a:solidFill>
                          <a:latin typeface="+mn-lt"/>
                        </a:rPr>
                        <a:t> =  7)</a:t>
                      </a:r>
                    </a:p>
                  </a:txBody>
                  <a:tcPr marL="61849" marR="61849" marT="43295" marB="43295">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10000"/>
                  </a:ext>
                </a:extLst>
              </a:tr>
              <a:tr h="2848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1" cap="none" spc="0" dirty="0">
                          <a:solidFill>
                            <a:schemeClr val="tx1"/>
                          </a:solidFill>
                          <a:latin typeface="+mn-lt"/>
                        </a:rPr>
                        <a:t>Gender</a:t>
                      </a:r>
                      <a:r>
                        <a:rPr lang="en-US" sz="1400" cap="none" spc="0" dirty="0">
                          <a:solidFill>
                            <a:schemeClr val="tx1"/>
                          </a:solidFill>
                          <a:latin typeface="+mn-lt"/>
                        </a:rPr>
                        <a:t> (Female)</a:t>
                      </a:r>
                    </a:p>
                  </a:txBody>
                  <a:tcPr marL="61849" marR="61849" marT="43295" marB="43295">
                    <a:lnL w="28575" cap="flat" cmpd="sng" algn="ctr">
                      <a:noFill/>
                      <a:prstDash val="solid"/>
                    </a:lnL>
                    <a:lnR w="12700" cmpd="sng">
                      <a:noFill/>
                      <a:prstDash val="solid"/>
                    </a:lnR>
                    <a:lnT w="38100" cmpd="sng">
                      <a:noFill/>
                    </a:lnT>
                    <a:lnB w="12700" cap="flat" cmpd="sng" algn="ctr">
                      <a:noFill/>
                      <a:prstDash val="solid"/>
                    </a:lnB>
                    <a:noFill/>
                  </a:tcPr>
                </a:tc>
                <a:tc>
                  <a:txBody>
                    <a:bodyPr/>
                    <a:lstStyle/>
                    <a:p>
                      <a:pPr algn="ctr"/>
                      <a:r>
                        <a:rPr lang="en-US" sz="1400" cap="none" spc="0">
                          <a:solidFill>
                            <a:schemeClr val="tx1"/>
                          </a:solidFill>
                          <a:latin typeface="+mn-lt"/>
                        </a:rPr>
                        <a:t>50%</a:t>
                      </a:r>
                    </a:p>
                  </a:txBody>
                  <a:tcPr marL="61849" marR="61849" marT="43295" marB="43295">
                    <a:lnL w="12700" cmpd="sng">
                      <a:noFill/>
                      <a:prstDash val="solid"/>
                    </a:lnL>
                    <a:lnR w="12700" cmpd="sng">
                      <a:noFill/>
                      <a:prstDash val="solid"/>
                    </a:lnR>
                    <a:lnT w="38100" cmpd="sng">
                      <a:noFill/>
                    </a:lnT>
                    <a:lnB w="12700" cap="flat" cmpd="sng" algn="ctr">
                      <a:noFill/>
                      <a:prstDash val="solid"/>
                    </a:lnB>
                    <a:noFill/>
                  </a:tcPr>
                </a:tc>
                <a:tc>
                  <a:txBody>
                    <a:bodyPr/>
                    <a:lstStyle/>
                    <a:p>
                      <a:pPr algn="ctr"/>
                      <a:r>
                        <a:rPr lang="en-US" sz="1400" cap="none" spc="0">
                          <a:solidFill>
                            <a:schemeClr val="tx1"/>
                          </a:solidFill>
                          <a:latin typeface="+mn-lt"/>
                        </a:rPr>
                        <a:t>71%</a:t>
                      </a:r>
                    </a:p>
                  </a:txBody>
                  <a:tcPr marL="61849" marR="61849" marT="43295" marB="43295">
                    <a:lnL w="12700" cmpd="sng">
                      <a:noFill/>
                      <a:prstDash val="solid"/>
                    </a:lnL>
                    <a:lnR w="28575" cap="flat" cmpd="sng" algn="ctr">
                      <a:noFill/>
                      <a:prstDash val="solid"/>
                    </a:lnR>
                    <a:lnT w="38100" cmpd="sng">
                      <a:noFill/>
                    </a:lnT>
                    <a:lnB w="12700" cap="flat" cmpd="sng" algn="ctr">
                      <a:noFill/>
                      <a:prstDash val="solid"/>
                    </a:lnB>
                    <a:noFill/>
                  </a:tcPr>
                </a:tc>
                <a:tc>
                  <a:txBody>
                    <a:bodyPr/>
                    <a:lstStyle/>
                    <a:p>
                      <a:pPr algn="ctr"/>
                      <a:r>
                        <a:rPr lang="en-US" sz="1400" cap="none" spc="0">
                          <a:solidFill>
                            <a:schemeClr val="tx1"/>
                          </a:solidFill>
                          <a:latin typeface="+mn-lt"/>
                        </a:rPr>
                        <a:t>62.5%</a:t>
                      </a:r>
                    </a:p>
                  </a:txBody>
                  <a:tcPr marL="61849" marR="61849" marT="43295" marB="43295">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10001"/>
                  </a:ext>
                </a:extLst>
              </a:tr>
              <a:tr h="284855">
                <a:tc>
                  <a:txBody>
                    <a:bodyPr/>
                    <a:lstStyle/>
                    <a:p>
                      <a:r>
                        <a:rPr lang="en-US" sz="1400" i="1" cap="none" spc="0">
                          <a:solidFill>
                            <a:schemeClr val="tx1"/>
                          </a:solidFill>
                          <a:latin typeface="+mn-lt"/>
                        </a:rPr>
                        <a:t>Ethnicity</a:t>
                      </a: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solidFill>
                      <a:schemeClr val="bg2"/>
                    </a:solidFill>
                  </a:tcPr>
                </a:tc>
                <a:tc>
                  <a:txBody>
                    <a:bodyPr/>
                    <a:lstStyle/>
                    <a:p>
                      <a:endParaRPr lang="en-US" sz="1400" cap="none" spc="0">
                        <a:solidFill>
                          <a:schemeClr val="tx1"/>
                        </a:solidFill>
                        <a:latin typeface="+mn-lt"/>
                      </a:endParaRP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solidFill>
                      <a:schemeClr val="bg2"/>
                    </a:solidFill>
                  </a:tcPr>
                </a:tc>
                <a:tc>
                  <a:txBody>
                    <a:bodyPr/>
                    <a:lstStyle/>
                    <a:p>
                      <a:endParaRPr lang="en-US" sz="1400" cap="none" spc="0">
                        <a:solidFill>
                          <a:schemeClr val="tx1"/>
                        </a:solidFill>
                        <a:latin typeface="+mn-lt"/>
                      </a:endParaRP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solidFill>
                      <a:schemeClr val="bg2"/>
                    </a:solidFill>
                  </a:tcPr>
                </a:tc>
                <a:tc>
                  <a:txBody>
                    <a:bodyPr/>
                    <a:lstStyle/>
                    <a:p>
                      <a:endParaRPr lang="en-US" sz="1400" cap="none" spc="0">
                        <a:solidFill>
                          <a:schemeClr val="tx1"/>
                        </a:solidFill>
                        <a:latin typeface="+mn-lt"/>
                      </a:endParaRP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solidFill>
                      <a:schemeClr val="bg2"/>
                    </a:solidFill>
                  </a:tcPr>
                </a:tc>
                <a:extLst>
                  <a:ext uri="{0D108BD9-81ED-4DB2-BD59-A6C34878D82A}">
                    <a16:rowId xmlns:a16="http://schemas.microsoft.com/office/drawing/2014/main" val="10002"/>
                  </a:ext>
                </a:extLst>
              </a:tr>
              <a:tr h="284855">
                <a:tc>
                  <a:txBody>
                    <a:bodyPr/>
                    <a:lstStyle/>
                    <a:p>
                      <a:pPr marL="114300" indent="0"/>
                      <a:r>
                        <a:rPr lang="en-US" sz="1400" cap="none" spc="0">
                          <a:solidFill>
                            <a:schemeClr val="tx1"/>
                          </a:solidFill>
                          <a:latin typeface="+mn-lt"/>
                        </a:rPr>
                        <a:t>Hawaiian/Part</a:t>
                      </a:r>
                      <a:r>
                        <a:rPr lang="en-US" sz="1400" cap="none" spc="0" baseline="0">
                          <a:solidFill>
                            <a:schemeClr val="tx1"/>
                          </a:solidFill>
                          <a:latin typeface="+mn-lt"/>
                        </a:rPr>
                        <a:t>-Hawaiian</a:t>
                      </a:r>
                      <a:endParaRPr lang="en-US" sz="1400" cap="none" spc="0">
                        <a:solidFill>
                          <a:schemeClr val="tx1"/>
                        </a:solidFill>
                        <a:latin typeface="+mn-lt"/>
                      </a:endParaRPr>
                    </a:p>
                  </a:txBody>
                  <a:tcPr marL="61849" marR="61849" marT="43295" marB="4329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en-US" sz="1400" cap="none" spc="0" dirty="0">
                          <a:solidFill>
                            <a:schemeClr val="tx1"/>
                          </a:solidFill>
                          <a:latin typeface="+mn-lt"/>
                        </a:rPr>
                        <a:t>21%</a:t>
                      </a:r>
                    </a:p>
                  </a:txBody>
                  <a:tcPr marL="61849" marR="61849" marT="43295" marB="43295">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en-US" sz="1400" cap="none" spc="0">
                          <a:solidFill>
                            <a:schemeClr val="tx1"/>
                          </a:solidFill>
                          <a:latin typeface="+mn-lt"/>
                        </a:rPr>
                        <a:t>32%</a:t>
                      </a:r>
                    </a:p>
                  </a:txBody>
                  <a:tcPr marL="61849" marR="61849" marT="43295" marB="43295">
                    <a:lnL w="12700" cmpd="sng">
                      <a:noFill/>
                      <a:prstDash val="solid"/>
                    </a:lnL>
                    <a:lnR w="28575" cap="flat" cmpd="sng" algn="ctr">
                      <a:noFill/>
                      <a:prstDash val="solid"/>
                    </a:lnR>
                    <a:lnT w="12700" cmpd="sng">
                      <a:noFill/>
                      <a:prstDash val="solid"/>
                    </a:lnT>
                    <a:lnB w="12700" cap="flat" cmpd="sng" algn="ctr">
                      <a:noFill/>
                      <a:prstDash val="solid"/>
                    </a:lnB>
                    <a:noFill/>
                  </a:tcPr>
                </a:tc>
                <a:tc>
                  <a:txBody>
                    <a:bodyPr/>
                    <a:lstStyle/>
                    <a:p>
                      <a:pPr algn="ctr"/>
                      <a:r>
                        <a:rPr lang="en-US" sz="1400" cap="none" spc="0">
                          <a:solidFill>
                            <a:schemeClr val="tx1"/>
                          </a:solidFill>
                          <a:latin typeface="+mn-lt"/>
                        </a:rPr>
                        <a:t>16.7%</a:t>
                      </a:r>
                    </a:p>
                  </a:txBody>
                  <a:tcPr marL="61849" marR="61849" marT="43295" marB="4329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0003"/>
                  </a:ext>
                </a:extLst>
              </a:tr>
              <a:tr h="284855">
                <a:tc>
                  <a:txBody>
                    <a:bodyPr/>
                    <a:lstStyle/>
                    <a:p>
                      <a:pPr marL="114300" indent="0"/>
                      <a:r>
                        <a:rPr lang="en-US" sz="1400" cap="none" spc="0">
                          <a:solidFill>
                            <a:schemeClr val="tx1"/>
                          </a:solidFill>
                          <a:latin typeface="+mn-lt"/>
                        </a:rPr>
                        <a:t>Japanese</a:t>
                      </a: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a:r>
                        <a:rPr lang="en-US" sz="1400" cap="none" spc="0">
                          <a:solidFill>
                            <a:schemeClr val="tx1"/>
                          </a:solidFill>
                          <a:latin typeface="+mn-lt"/>
                        </a:rPr>
                        <a:t>8%</a:t>
                      </a: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a:r>
                        <a:rPr lang="en-US" sz="1400" cap="none" spc="0">
                          <a:solidFill>
                            <a:schemeClr val="tx1"/>
                          </a:solidFill>
                          <a:latin typeface="+mn-lt"/>
                        </a:rPr>
                        <a:t>28%</a:t>
                      </a: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a:r>
                        <a:rPr lang="en-US" sz="1400" cap="none" spc="0">
                          <a:solidFill>
                            <a:schemeClr val="tx1"/>
                          </a:solidFill>
                          <a:latin typeface="+mn-lt"/>
                        </a:rPr>
                        <a:t>16.7%</a:t>
                      </a: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10004"/>
                  </a:ext>
                </a:extLst>
              </a:tr>
              <a:tr h="284855">
                <a:tc>
                  <a:txBody>
                    <a:bodyPr/>
                    <a:lstStyle/>
                    <a:p>
                      <a:pPr marL="114300" indent="0"/>
                      <a:r>
                        <a:rPr lang="en-US" sz="1400" cap="none" spc="0">
                          <a:solidFill>
                            <a:schemeClr val="tx1"/>
                          </a:solidFill>
                          <a:latin typeface="+mn-lt"/>
                        </a:rPr>
                        <a:t>Korean</a:t>
                      </a:r>
                    </a:p>
                  </a:txBody>
                  <a:tcPr marL="61849" marR="61849" marT="43295" marB="4329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en-US" sz="1400" cap="none" spc="0" dirty="0">
                          <a:solidFill>
                            <a:schemeClr val="tx1"/>
                          </a:solidFill>
                          <a:latin typeface="+mn-lt"/>
                        </a:rPr>
                        <a:t>--</a:t>
                      </a:r>
                    </a:p>
                  </a:txBody>
                  <a:tcPr marL="61849" marR="61849" marT="43295" marB="43295">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en-US" sz="1400" cap="none" spc="0">
                          <a:solidFill>
                            <a:schemeClr val="tx1"/>
                          </a:solidFill>
                          <a:latin typeface="+mn-lt"/>
                        </a:rPr>
                        <a:t>--</a:t>
                      </a:r>
                    </a:p>
                  </a:txBody>
                  <a:tcPr marL="61849" marR="61849" marT="43295" marB="43295">
                    <a:lnL w="12700" cmpd="sng">
                      <a:noFill/>
                      <a:prstDash val="solid"/>
                    </a:lnL>
                    <a:lnR w="28575" cap="flat" cmpd="sng" algn="ctr">
                      <a:noFill/>
                      <a:prstDash val="solid"/>
                    </a:lnR>
                    <a:lnT w="12700" cmpd="sng">
                      <a:noFill/>
                      <a:prstDash val="solid"/>
                    </a:lnT>
                    <a:lnB w="12700" cap="flat" cmpd="sng" algn="ctr">
                      <a:noFill/>
                      <a:prstDash val="solid"/>
                    </a:lnB>
                    <a:noFill/>
                  </a:tcPr>
                </a:tc>
                <a:tc>
                  <a:txBody>
                    <a:bodyPr/>
                    <a:lstStyle/>
                    <a:p>
                      <a:pPr algn="ctr"/>
                      <a:r>
                        <a:rPr lang="en-US" sz="1400" cap="none" spc="0">
                          <a:solidFill>
                            <a:schemeClr val="tx1"/>
                          </a:solidFill>
                          <a:latin typeface="+mn-lt"/>
                        </a:rPr>
                        <a:t>8.3%</a:t>
                      </a:r>
                    </a:p>
                  </a:txBody>
                  <a:tcPr marL="61849" marR="61849" marT="43295" marB="4329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0005"/>
                  </a:ext>
                </a:extLst>
              </a:tr>
              <a:tr h="284855">
                <a:tc>
                  <a:txBody>
                    <a:bodyPr/>
                    <a:lstStyle/>
                    <a:p>
                      <a:pPr marL="114300" indent="0"/>
                      <a:r>
                        <a:rPr lang="en-US" sz="1400" cap="none" spc="0">
                          <a:solidFill>
                            <a:schemeClr val="tx1"/>
                          </a:solidFill>
                          <a:latin typeface="+mn-lt"/>
                        </a:rPr>
                        <a:t>Other Pacific Islander</a:t>
                      </a:r>
                    </a:p>
                  </a:txBody>
                  <a:tcPr marL="61849" marR="61849" marT="43295" marB="4329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en-US" sz="1400" cap="none" spc="0" dirty="0">
                          <a:solidFill>
                            <a:schemeClr val="tx1"/>
                          </a:solidFill>
                          <a:latin typeface="+mn-lt"/>
                        </a:rPr>
                        <a:t>--</a:t>
                      </a:r>
                    </a:p>
                  </a:txBody>
                  <a:tcPr marL="61849" marR="61849" marT="43295" marB="43295">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en-US" sz="1400" cap="none" spc="0">
                          <a:solidFill>
                            <a:schemeClr val="tx1"/>
                          </a:solidFill>
                          <a:latin typeface="+mn-lt"/>
                        </a:rPr>
                        <a:t>--</a:t>
                      </a:r>
                    </a:p>
                  </a:txBody>
                  <a:tcPr marL="61849" marR="61849" marT="43295" marB="43295">
                    <a:lnL w="12700" cmpd="sng">
                      <a:noFill/>
                      <a:prstDash val="solid"/>
                    </a:lnL>
                    <a:lnR w="28575" cap="flat" cmpd="sng" algn="ctr">
                      <a:noFill/>
                      <a:prstDash val="solid"/>
                    </a:lnR>
                    <a:lnT w="12700" cmpd="sng">
                      <a:noFill/>
                      <a:prstDash val="solid"/>
                    </a:lnT>
                    <a:lnB w="12700" cap="flat" cmpd="sng" algn="ctr">
                      <a:noFill/>
                      <a:prstDash val="solid"/>
                    </a:lnB>
                    <a:noFill/>
                  </a:tcPr>
                </a:tc>
                <a:tc>
                  <a:txBody>
                    <a:bodyPr/>
                    <a:lstStyle/>
                    <a:p>
                      <a:pPr algn="ctr"/>
                      <a:r>
                        <a:rPr lang="en-US" sz="1400" cap="none" spc="0">
                          <a:solidFill>
                            <a:schemeClr val="tx1"/>
                          </a:solidFill>
                          <a:latin typeface="+mn-lt"/>
                        </a:rPr>
                        <a:t>8.3%</a:t>
                      </a:r>
                    </a:p>
                  </a:txBody>
                  <a:tcPr marL="61849" marR="61849" marT="43295" marB="4329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572781753"/>
                  </a:ext>
                </a:extLst>
              </a:tr>
              <a:tr h="284855">
                <a:tc>
                  <a:txBody>
                    <a:bodyPr/>
                    <a:lstStyle/>
                    <a:p>
                      <a:pPr marL="114300" indent="0"/>
                      <a:r>
                        <a:rPr lang="en-US" sz="1400" cap="none" spc="0">
                          <a:solidFill>
                            <a:schemeClr val="tx1"/>
                          </a:solidFill>
                          <a:latin typeface="+mn-lt"/>
                        </a:rPr>
                        <a:t>Portuguese</a:t>
                      </a:r>
                    </a:p>
                  </a:txBody>
                  <a:tcPr marL="61849" marR="61849" marT="43295" marB="4329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en-US" sz="1400" cap="none" spc="0">
                          <a:solidFill>
                            <a:schemeClr val="tx1"/>
                          </a:solidFill>
                          <a:latin typeface="+mn-lt"/>
                        </a:rPr>
                        <a:t>--</a:t>
                      </a:r>
                    </a:p>
                  </a:txBody>
                  <a:tcPr marL="61849" marR="61849" marT="43295" marB="43295">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en-US" sz="1400" cap="none" spc="0">
                          <a:solidFill>
                            <a:schemeClr val="tx1"/>
                          </a:solidFill>
                          <a:latin typeface="+mn-lt"/>
                        </a:rPr>
                        <a:t>--</a:t>
                      </a:r>
                    </a:p>
                  </a:txBody>
                  <a:tcPr marL="61849" marR="61849" marT="43295" marB="43295">
                    <a:lnL w="12700" cmpd="sng">
                      <a:noFill/>
                      <a:prstDash val="solid"/>
                    </a:lnL>
                    <a:lnR w="28575" cap="flat" cmpd="sng" algn="ctr">
                      <a:noFill/>
                      <a:prstDash val="solid"/>
                    </a:lnR>
                    <a:lnT w="12700" cmpd="sng">
                      <a:noFill/>
                      <a:prstDash val="solid"/>
                    </a:lnT>
                    <a:lnB w="12700" cap="flat" cmpd="sng" algn="ctr">
                      <a:noFill/>
                      <a:prstDash val="solid"/>
                    </a:lnB>
                    <a:noFill/>
                  </a:tcPr>
                </a:tc>
                <a:tc>
                  <a:txBody>
                    <a:bodyPr/>
                    <a:lstStyle/>
                    <a:p>
                      <a:pPr algn="ctr"/>
                      <a:r>
                        <a:rPr lang="en-US" sz="1400" cap="none" spc="0">
                          <a:solidFill>
                            <a:schemeClr val="tx1"/>
                          </a:solidFill>
                          <a:latin typeface="+mn-lt"/>
                        </a:rPr>
                        <a:t>16.7%</a:t>
                      </a:r>
                    </a:p>
                  </a:txBody>
                  <a:tcPr marL="61849" marR="61849" marT="43295" marB="4329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108575639"/>
                  </a:ext>
                </a:extLst>
              </a:tr>
              <a:tr h="284855">
                <a:tc>
                  <a:txBody>
                    <a:bodyPr/>
                    <a:lstStyle/>
                    <a:p>
                      <a:pPr marL="114300" indent="0"/>
                      <a:r>
                        <a:rPr lang="en-US" sz="1400" cap="none" spc="0">
                          <a:solidFill>
                            <a:schemeClr val="tx1"/>
                          </a:solidFill>
                          <a:latin typeface="+mn-lt"/>
                        </a:rPr>
                        <a:t>White</a:t>
                      </a:r>
                    </a:p>
                  </a:txBody>
                  <a:tcPr marL="61849" marR="61849" marT="43295" marB="4329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en-US" sz="1400" cap="none" spc="0" dirty="0">
                          <a:solidFill>
                            <a:schemeClr val="tx1"/>
                          </a:solidFill>
                          <a:latin typeface="+mn-lt"/>
                        </a:rPr>
                        <a:t>46%</a:t>
                      </a:r>
                    </a:p>
                  </a:txBody>
                  <a:tcPr marL="61849" marR="61849" marT="43295" marB="43295">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en-US" sz="1400" cap="none" spc="0" dirty="0">
                          <a:solidFill>
                            <a:schemeClr val="tx1"/>
                          </a:solidFill>
                          <a:latin typeface="+mn-lt"/>
                        </a:rPr>
                        <a:t>55%</a:t>
                      </a:r>
                    </a:p>
                  </a:txBody>
                  <a:tcPr marL="61849" marR="61849" marT="43295" marB="43295">
                    <a:lnL w="12700" cmpd="sng">
                      <a:noFill/>
                      <a:prstDash val="solid"/>
                    </a:lnL>
                    <a:lnR w="28575" cap="flat" cmpd="sng" algn="ctr">
                      <a:noFill/>
                      <a:prstDash val="solid"/>
                    </a:lnR>
                    <a:lnT w="12700" cmpd="sng">
                      <a:noFill/>
                      <a:prstDash val="solid"/>
                    </a:lnT>
                    <a:lnB w="12700" cap="flat" cmpd="sng" algn="ctr">
                      <a:noFill/>
                      <a:prstDash val="solid"/>
                    </a:lnB>
                    <a:noFill/>
                  </a:tcPr>
                </a:tc>
                <a:tc>
                  <a:txBody>
                    <a:bodyPr/>
                    <a:lstStyle/>
                    <a:p>
                      <a:pPr algn="ctr"/>
                      <a:r>
                        <a:rPr lang="en-US" sz="1400" cap="none" spc="0">
                          <a:solidFill>
                            <a:schemeClr val="tx1"/>
                          </a:solidFill>
                          <a:latin typeface="+mn-lt"/>
                        </a:rPr>
                        <a:t>25%</a:t>
                      </a:r>
                    </a:p>
                  </a:txBody>
                  <a:tcPr marL="61849" marR="61849" marT="43295" marB="4329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013575467"/>
                  </a:ext>
                </a:extLst>
              </a:tr>
              <a:tr h="284855">
                <a:tc>
                  <a:txBody>
                    <a:bodyPr/>
                    <a:lstStyle/>
                    <a:p>
                      <a:r>
                        <a:rPr lang="en-US" sz="1400" i="1" cap="none" spc="0">
                          <a:solidFill>
                            <a:schemeClr val="tx1"/>
                          </a:solidFill>
                          <a:latin typeface="+mn-lt"/>
                        </a:rPr>
                        <a:t>HIDOE Role </a:t>
                      </a: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solidFill>
                      <a:schemeClr val="bg2"/>
                    </a:solidFill>
                  </a:tcPr>
                </a:tc>
                <a:tc>
                  <a:txBody>
                    <a:bodyPr/>
                    <a:lstStyle/>
                    <a:p>
                      <a:endParaRPr lang="en-US" sz="1400" cap="none" spc="0">
                        <a:solidFill>
                          <a:schemeClr val="tx1"/>
                        </a:solidFill>
                        <a:latin typeface="+mn-lt"/>
                      </a:endParaRP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solidFill>
                      <a:schemeClr val="bg2"/>
                    </a:solidFill>
                  </a:tcPr>
                </a:tc>
                <a:tc>
                  <a:txBody>
                    <a:bodyPr/>
                    <a:lstStyle/>
                    <a:p>
                      <a:endParaRPr lang="en-US" sz="1400" cap="none" spc="0">
                        <a:solidFill>
                          <a:schemeClr val="tx1"/>
                        </a:solidFill>
                        <a:latin typeface="+mn-lt"/>
                      </a:endParaRP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solidFill>
                      <a:schemeClr val="bg2"/>
                    </a:solidFill>
                  </a:tcPr>
                </a:tc>
                <a:tc>
                  <a:txBody>
                    <a:bodyPr/>
                    <a:lstStyle/>
                    <a:p>
                      <a:endParaRPr lang="en-US" sz="1400" cap="none" spc="0">
                        <a:solidFill>
                          <a:schemeClr val="tx1"/>
                        </a:solidFill>
                        <a:latin typeface="+mn-lt"/>
                      </a:endParaRP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solidFill>
                      <a:schemeClr val="bg2"/>
                    </a:solidFill>
                  </a:tcPr>
                </a:tc>
                <a:extLst>
                  <a:ext uri="{0D108BD9-81ED-4DB2-BD59-A6C34878D82A}">
                    <a16:rowId xmlns:a16="http://schemas.microsoft.com/office/drawing/2014/main" val="10007"/>
                  </a:ext>
                </a:extLst>
              </a:tr>
              <a:tr h="284855">
                <a:tc>
                  <a:txBody>
                    <a:bodyPr/>
                    <a:lstStyle/>
                    <a:p>
                      <a:pPr marL="114300" indent="0"/>
                      <a:r>
                        <a:rPr lang="en-US" sz="1400" cap="none" spc="0">
                          <a:solidFill>
                            <a:schemeClr val="tx1"/>
                          </a:solidFill>
                          <a:latin typeface="+mn-lt"/>
                        </a:rPr>
                        <a:t>School Counselor/SBBH</a:t>
                      </a:r>
                    </a:p>
                  </a:txBody>
                  <a:tcPr marL="61849" marR="61849" marT="43295" marB="4329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en-US" sz="1400" cap="none" spc="0">
                          <a:solidFill>
                            <a:schemeClr val="tx1"/>
                          </a:solidFill>
                          <a:latin typeface="+mn-lt"/>
                        </a:rPr>
                        <a:t>21%</a:t>
                      </a:r>
                    </a:p>
                  </a:txBody>
                  <a:tcPr marL="61849" marR="61849" marT="43295" marB="43295">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en-US" sz="1400" cap="none" spc="0" dirty="0">
                          <a:solidFill>
                            <a:schemeClr val="tx1"/>
                          </a:solidFill>
                          <a:latin typeface="+mn-lt"/>
                        </a:rPr>
                        <a:t>15%</a:t>
                      </a:r>
                    </a:p>
                  </a:txBody>
                  <a:tcPr marL="61849" marR="61849" marT="43295" marB="43295">
                    <a:lnL w="12700" cmpd="sng">
                      <a:noFill/>
                      <a:prstDash val="solid"/>
                    </a:lnL>
                    <a:lnR w="28575" cap="flat" cmpd="sng" algn="ctr">
                      <a:noFill/>
                      <a:prstDash val="solid"/>
                    </a:lnR>
                    <a:lnT w="12700" cmpd="sng">
                      <a:noFill/>
                      <a:prstDash val="solid"/>
                    </a:lnT>
                    <a:lnB w="12700" cap="flat" cmpd="sng" algn="ctr">
                      <a:noFill/>
                      <a:prstDash val="solid"/>
                    </a:lnB>
                    <a:noFill/>
                  </a:tcPr>
                </a:tc>
                <a:tc>
                  <a:txBody>
                    <a:bodyPr/>
                    <a:lstStyle/>
                    <a:p>
                      <a:pPr algn="ctr"/>
                      <a:r>
                        <a:rPr lang="en-US" sz="1400" cap="none" spc="0">
                          <a:solidFill>
                            <a:schemeClr val="tx1"/>
                          </a:solidFill>
                          <a:latin typeface="+mn-lt"/>
                        </a:rPr>
                        <a:t>14.3%</a:t>
                      </a:r>
                    </a:p>
                  </a:txBody>
                  <a:tcPr marL="61849" marR="61849" marT="43295" marB="4329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0008"/>
                  </a:ext>
                </a:extLst>
              </a:tr>
              <a:tr h="454105">
                <a:tc>
                  <a:txBody>
                    <a:bodyPr/>
                    <a:lstStyle/>
                    <a:p>
                      <a:pPr marL="114300" marR="0" indent="0" algn="l" defTabSz="914400" rtl="0" eaLnBrk="1" fontAlgn="auto" latinLnBrk="0" hangingPunct="1">
                        <a:lnSpc>
                          <a:spcPct val="100000"/>
                        </a:lnSpc>
                        <a:spcBef>
                          <a:spcPts val="0"/>
                        </a:spcBef>
                        <a:spcAft>
                          <a:spcPts val="0"/>
                        </a:spcAft>
                        <a:buClrTx/>
                        <a:buSzTx/>
                        <a:buFontTx/>
                        <a:buNone/>
                        <a:tabLst/>
                        <a:defRPr/>
                      </a:pPr>
                      <a:r>
                        <a:rPr lang="en-US" sz="1400" cap="none" spc="0">
                          <a:solidFill>
                            <a:schemeClr val="tx1"/>
                          </a:solidFill>
                          <a:latin typeface="+mn-lt"/>
                        </a:rPr>
                        <a:t>Superintendent/</a:t>
                      </a:r>
                    </a:p>
                    <a:p>
                      <a:pPr marL="114300" marR="0" indent="0" algn="l" defTabSz="914400" rtl="0" eaLnBrk="1" fontAlgn="auto" latinLnBrk="0" hangingPunct="1">
                        <a:lnSpc>
                          <a:spcPct val="100000"/>
                        </a:lnSpc>
                        <a:spcBef>
                          <a:spcPts val="0"/>
                        </a:spcBef>
                        <a:spcAft>
                          <a:spcPts val="0"/>
                        </a:spcAft>
                        <a:buClrTx/>
                        <a:buSzTx/>
                        <a:buFontTx/>
                        <a:buNone/>
                        <a:tabLst/>
                        <a:defRPr/>
                      </a:pPr>
                      <a:r>
                        <a:rPr lang="en-US" sz="1400" cap="none" spc="0">
                          <a:solidFill>
                            <a:schemeClr val="tx1"/>
                          </a:solidFill>
                          <a:latin typeface="+mn-lt"/>
                        </a:rPr>
                        <a:t>Principal/VP</a:t>
                      </a: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a:r>
                        <a:rPr lang="en-US" sz="1400" cap="none" spc="0">
                          <a:solidFill>
                            <a:schemeClr val="tx1"/>
                          </a:solidFill>
                          <a:latin typeface="+mn-lt"/>
                        </a:rPr>
                        <a:t>33%</a:t>
                      </a: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a:r>
                        <a:rPr lang="en-US" sz="1400" cap="none" spc="0" dirty="0">
                          <a:solidFill>
                            <a:schemeClr val="tx1"/>
                          </a:solidFill>
                          <a:latin typeface="+mn-lt"/>
                        </a:rPr>
                        <a:t>10%</a:t>
                      </a: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a:r>
                        <a:rPr lang="en-US" sz="1400" cap="none" spc="0">
                          <a:solidFill>
                            <a:schemeClr val="tx1"/>
                          </a:solidFill>
                          <a:latin typeface="+mn-lt"/>
                        </a:rPr>
                        <a:t>14.3%</a:t>
                      </a: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10009"/>
                  </a:ext>
                </a:extLst>
              </a:tr>
              <a:tr h="284855">
                <a:tc>
                  <a:txBody>
                    <a:bodyPr/>
                    <a:lstStyle/>
                    <a:p>
                      <a:pPr marL="114300" indent="0"/>
                      <a:r>
                        <a:rPr lang="en-US" sz="1400" cap="none" spc="0">
                          <a:solidFill>
                            <a:schemeClr val="tx1"/>
                          </a:solidFill>
                          <a:latin typeface="+mn-lt"/>
                        </a:rPr>
                        <a:t>Teacher</a:t>
                      </a:r>
                    </a:p>
                  </a:txBody>
                  <a:tcPr marL="61849" marR="61849" marT="43295" marB="4329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en-US" sz="1400" cap="none" spc="0">
                          <a:solidFill>
                            <a:schemeClr val="tx1"/>
                          </a:solidFill>
                          <a:latin typeface="+mn-lt"/>
                        </a:rPr>
                        <a:t>38%</a:t>
                      </a:r>
                    </a:p>
                  </a:txBody>
                  <a:tcPr marL="61849" marR="61849" marT="43295" marB="43295">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en-US" sz="1400" cap="none" spc="0" dirty="0">
                          <a:solidFill>
                            <a:schemeClr val="tx1"/>
                          </a:solidFill>
                          <a:latin typeface="+mn-lt"/>
                        </a:rPr>
                        <a:t>56%</a:t>
                      </a:r>
                    </a:p>
                  </a:txBody>
                  <a:tcPr marL="61849" marR="61849" marT="43295" marB="43295">
                    <a:lnL w="12700" cmpd="sng">
                      <a:noFill/>
                      <a:prstDash val="solid"/>
                    </a:lnL>
                    <a:lnR w="28575" cap="flat" cmpd="sng" algn="ctr">
                      <a:noFill/>
                      <a:prstDash val="solid"/>
                    </a:lnR>
                    <a:lnT w="12700" cmpd="sng">
                      <a:noFill/>
                      <a:prstDash val="solid"/>
                    </a:lnT>
                    <a:lnB w="12700" cap="flat" cmpd="sng" algn="ctr">
                      <a:noFill/>
                      <a:prstDash val="solid"/>
                    </a:lnB>
                    <a:noFill/>
                  </a:tcPr>
                </a:tc>
                <a:tc>
                  <a:txBody>
                    <a:bodyPr/>
                    <a:lstStyle/>
                    <a:p>
                      <a:pPr algn="ctr"/>
                      <a:r>
                        <a:rPr lang="en-US" sz="1400" cap="none" spc="0">
                          <a:solidFill>
                            <a:schemeClr val="tx1"/>
                          </a:solidFill>
                          <a:latin typeface="+mn-lt"/>
                        </a:rPr>
                        <a:t>0%</a:t>
                      </a:r>
                    </a:p>
                  </a:txBody>
                  <a:tcPr marL="61849" marR="61849" marT="43295" marB="4329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0010"/>
                  </a:ext>
                </a:extLst>
              </a:tr>
              <a:tr h="284855">
                <a:tc>
                  <a:txBody>
                    <a:bodyPr/>
                    <a:lstStyle/>
                    <a:p>
                      <a:pPr marL="114300" indent="0"/>
                      <a:r>
                        <a:rPr lang="en-US" sz="1400" cap="none" spc="0">
                          <a:solidFill>
                            <a:schemeClr val="tx1"/>
                          </a:solidFill>
                          <a:latin typeface="+mn-lt"/>
                        </a:rPr>
                        <a:t>District Education Specialist</a:t>
                      </a:r>
                    </a:p>
                  </a:txBody>
                  <a:tcPr marL="61849" marR="61849" marT="43295" marB="4329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en-US" sz="1400" cap="none" spc="0">
                          <a:solidFill>
                            <a:schemeClr val="tx1"/>
                          </a:solidFill>
                          <a:latin typeface="+mn-lt"/>
                        </a:rPr>
                        <a:t>--</a:t>
                      </a:r>
                    </a:p>
                  </a:txBody>
                  <a:tcPr marL="61849" marR="61849" marT="43295" marB="43295">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en-US" sz="1400" cap="none" spc="0">
                          <a:solidFill>
                            <a:schemeClr val="tx1"/>
                          </a:solidFill>
                          <a:latin typeface="+mn-lt"/>
                        </a:rPr>
                        <a:t>--</a:t>
                      </a:r>
                    </a:p>
                  </a:txBody>
                  <a:tcPr marL="61849" marR="61849" marT="43295" marB="43295">
                    <a:lnL w="12700" cmpd="sng">
                      <a:noFill/>
                      <a:prstDash val="solid"/>
                    </a:lnL>
                    <a:lnR w="28575" cap="flat" cmpd="sng" algn="ctr">
                      <a:noFill/>
                      <a:prstDash val="solid"/>
                    </a:lnR>
                    <a:lnT w="12700" cmpd="sng">
                      <a:noFill/>
                      <a:prstDash val="solid"/>
                    </a:lnT>
                    <a:lnB w="12700" cap="flat" cmpd="sng" algn="ctr">
                      <a:noFill/>
                      <a:prstDash val="solid"/>
                    </a:lnB>
                    <a:noFill/>
                  </a:tcPr>
                </a:tc>
                <a:tc>
                  <a:txBody>
                    <a:bodyPr/>
                    <a:lstStyle/>
                    <a:p>
                      <a:pPr algn="ctr"/>
                      <a:r>
                        <a:rPr lang="en-US" sz="1400" cap="none" spc="0">
                          <a:solidFill>
                            <a:schemeClr val="tx1"/>
                          </a:solidFill>
                          <a:latin typeface="+mn-lt"/>
                        </a:rPr>
                        <a:t>28.6%</a:t>
                      </a:r>
                    </a:p>
                  </a:txBody>
                  <a:tcPr marL="61849" marR="61849" marT="43295" marB="4329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899290505"/>
                  </a:ext>
                </a:extLst>
              </a:tr>
              <a:tr h="284855">
                <a:tc>
                  <a:txBody>
                    <a:bodyPr/>
                    <a:lstStyle/>
                    <a:p>
                      <a:pPr marL="114300" indent="0"/>
                      <a:r>
                        <a:rPr lang="en-US" sz="1400" cap="none" spc="0">
                          <a:solidFill>
                            <a:schemeClr val="tx1"/>
                          </a:solidFill>
                          <a:latin typeface="+mn-lt"/>
                        </a:rPr>
                        <a:t>State Education Specialist</a:t>
                      </a:r>
                    </a:p>
                  </a:txBody>
                  <a:tcPr marL="61849" marR="61849" marT="43295" marB="4329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en-US" sz="1400" cap="none" spc="0">
                          <a:solidFill>
                            <a:schemeClr val="tx1"/>
                          </a:solidFill>
                          <a:latin typeface="+mn-lt"/>
                        </a:rPr>
                        <a:t>--</a:t>
                      </a:r>
                    </a:p>
                  </a:txBody>
                  <a:tcPr marL="61849" marR="61849" marT="43295" marB="43295">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en-US" sz="1400" cap="none" spc="0" dirty="0">
                          <a:solidFill>
                            <a:schemeClr val="tx1"/>
                          </a:solidFill>
                          <a:latin typeface="+mn-lt"/>
                        </a:rPr>
                        <a:t>--</a:t>
                      </a:r>
                    </a:p>
                  </a:txBody>
                  <a:tcPr marL="61849" marR="61849" marT="43295" marB="43295">
                    <a:lnL w="12700" cmpd="sng">
                      <a:noFill/>
                      <a:prstDash val="solid"/>
                    </a:lnL>
                    <a:lnR w="28575" cap="flat" cmpd="sng" algn="ctr">
                      <a:noFill/>
                      <a:prstDash val="solid"/>
                    </a:lnR>
                    <a:lnT w="12700" cmpd="sng">
                      <a:noFill/>
                      <a:prstDash val="solid"/>
                    </a:lnT>
                    <a:lnB w="12700" cap="flat" cmpd="sng" algn="ctr">
                      <a:noFill/>
                      <a:prstDash val="solid"/>
                    </a:lnB>
                    <a:noFill/>
                  </a:tcPr>
                </a:tc>
                <a:tc>
                  <a:txBody>
                    <a:bodyPr/>
                    <a:lstStyle/>
                    <a:p>
                      <a:pPr algn="ctr"/>
                      <a:r>
                        <a:rPr lang="en-US" sz="1400" cap="none" spc="0">
                          <a:solidFill>
                            <a:schemeClr val="tx1"/>
                          </a:solidFill>
                          <a:latin typeface="+mn-lt"/>
                        </a:rPr>
                        <a:t>42.9%</a:t>
                      </a:r>
                    </a:p>
                  </a:txBody>
                  <a:tcPr marL="61849" marR="61849" marT="43295" marB="4329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479983539"/>
                  </a:ext>
                </a:extLst>
              </a:tr>
              <a:tr h="284855">
                <a:tc>
                  <a:txBody>
                    <a:bodyPr/>
                    <a:lstStyle/>
                    <a:p>
                      <a:pPr marL="114300" indent="0"/>
                      <a:r>
                        <a:rPr lang="en-US" sz="1400" cap="none" spc="0">
                          <a:solidFill>
                            <a:schemeClr val="tx1"/>
                          </a:solidFill>
                          <a:latin typeface="+mn-lt"/>
                        </a:rPr>
                        <a:t>Other</a:t>
                      </a: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a:r>
                        <a:rPr lang="en-US" sz="1400" cap="none" spc="0">
                          <a:solidFill>
                            <a:schemeClr val="tx1"/>
                          </a:solidFill>
                          <a:latin typeface="+mn-lt"/>
                        </a:rPr>
                        <a:t>8%</a:t>
                      </a: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a:r>
                        <a:rPr lang="en-US" sz="1400" cap="none" spc="0" dirty="0">
                          <a:solidFill>
                            <a:schemeClr val="tx1"/>
                          </a:solidFill>
                          <a:latin typeface="+mn-lt"/>
                        </a:rPr>
                        <a:t>20%</a:t>
                      </a: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a:r>
                        <a:rPr lang="en-US" sz="1400" cap="none" spc="0" dirty="0">
                          <a:solidFill>
                            <a:schemeClr val="tx1"/>
                          </a:solidFill>
                          <a:latin typeface="+mn-lt"/>
                        </a:rPr>
                        <a:t>0%</a:t>
                      </a: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10011"/>
                  </a:ext>
                </a:extLst>
              </a:tr>
              <a:tr h="284855">
                <a:tc>
                  <a:txBody>
                    <a:bodyPr/>
                    <a:lstStyle/>
                    <a:p>
                      <a:pPr marL="0" indent="0"/>
                      <a:r>
                        <a:rPr lang="en-US" sz="1400" i="1" cap="none" spc="0">
                          <a:solidFill>
                            <a:schemeClr val="tx1"/>
                          </a:solidFill>
                          <a:latin typeface="+mn-lt"/>
                        </a:rPr>
                        <a:t>Education</a:t>
                      </a:r>
                    </a:p>
                  </a:txBody>
                  <a:tcPr marL="61849" marR="61849" marT="43295" marB="43295">
                    <a:lnL w="28575" cap="flat" cmpd="sng" algn="ctr">
                      <a:noFill/>
                      <a:prstDash val="solid"/>
                    </a:lnL>
                    <a:lnR w="12700" cmpd="sng">
                      <a:noFill/>
                      <a:prstDash val="solid"/>
                    </a:lnR>
                    <a:lnT w="12700" cmpd="sng">
                      <a:noFill/>
                      <a:prstDash val="solid"/>
                    </a:lnT>
                    <a:lnB w="12700" cap="flat" cmpd="sng" algn="ctr">
                      <a:noFill/>
                      <a:prstDash val="solid"/>
                    </a:lnB>
                    <a:solidFill>
                      <a:schemeClr val="bg2"/>
                    </a:solidFill>
                  </a:tcPr>
                </a:tc>
                <a:tc>
                  <a:txBody>
                    <a:bodyPr/>
                    <a:lstStyle/>
                    <a:p>
                      <a:pPr algn="ctr"/>
                      <a:endParaRPr lang="en-US" sz="1400" cap="none" spc="0">
                        <a:solidFill>
                          <a:schemeClr val="tx1"/>
                        </a:solidFill>
                        <a:latin typeface="+mn-lt"/>
                      </a:endParaRPr>
                    </a:p>
                  </a:txBody>
                  <a:tcPr marL="61849" marR="61849" marT="43295" marB="43295">
                    <a:lnL w="12700" cmpd="sng">
                      <a:noFill/>
                      <a:prstDash val="solid"/>
                    </a:lnL>
                    <a:lnR w="12700" cmpd="sng">
                      <a:noFill/>
                      <a:prstDash val="solid"/>
                    </a:lnR>
                    <a:lnT w="12700" cmpd="sng">
                      <a:noFill/>
                      <a:prstDash val="solid"/>
                    </a:lnT>
                    <a:lnB w="12700" cap="flat" cmpd="sng" algn="ctr">
                      <a:noFill/>
                      <a:prstDash val="solid"/>
                    </a:lnB>
                    <a:solidFill>
                      <a:schemeClr val="bg2"/>
                    </a:solidFill>
                  </a:tcPr>
                </a:tc>
                <a:tc>
                  <a:txBody>
                    <a:bodyPr/>
                    <a:lstStyle/>
                    <a:p>
                      <a:pPr algn="ctr"/>
                      <a:endParaRPr lang="en-US" sz="1400" cap="none" spc="0">
                        <a:solidFill>
                          <a:schemeClr val="tx1"/>
                        </a:solidFill>
                        <a:latin typeface="+mn-lt"/>
                      </a:endParaRPr>
                    </a:p>
                  </a:txBody>
                  <a:tcPr marL="61849" marR="61849" marT="43295" marB="43295">
                    <a:lnL w="12700" cmpd="sng">
                      <a:noFill/>
                      <a:prstDash val="solid"/>
                    </a:lnL>
                    <a:lnR w="28575" cap="flat" cmpd="sng" algn="ctr">
                      <a:noFill/>
                      <a:prstDash val="solid"/>
                    </a:lnR>
                    <a:lnT w="12700" cmpd="sng">
                      <a:noFill/>
                      <a:prstDash val="solid"/>
                    </a:lnT>
                    <a:lnB w="12700" cap="flat" cmpd="sng" algn="ctr">
                      <a:noFill/>
                      <a:prstDash val="solid"/>
                    </a:lnB>
                    <a:solidFill>
                      <a:schemeClr val="bg2"/>
                    </a:solidFill>
                  </a:tcPr>
                </a:tc>
                <a:tc>
                  <a:txBody>
                    <a:bodyPr/>
                    <a:lstStyle/>
                    <a:p>
                      <a:pPr algn="ctr"/>
                      <a:endParaRPr lang="en-US" sz="1400" cap="none" spc="0" dirty="0">
                        <a:solidFill>
                          <a:schemeClr val="tx1"/>
                        </a:solidFill>
                        <a:latin typeface="+mn-lt"/>
                      </a:endParaRPr>
                    </a:p>
                  </a:txBody>
                  <a:tcPr marL="61849" marR="61849" marT="43295" marB="43295">
                    <a:lnL w="12700" cmpd="sng">
                      <a:noFill/>
                      <a:prstDash val="solid"/>
                    </a:lnL>
                    <a:lnR w="28575" cap="flat" cmpd="sng" algn="ctr">
                      <a:noFill/>
                      <a:prstDash val="solid"/>
                    </a:lnR>
                    <a:lnT w="12700" cmpd="sng">
                      <a:noFill/>
                      <a:prstDash val="solid"/>
                    </a:lnT>
                    <a:lnB w="12700" cap="flat" cmpd="sng" algn="ctr">
                      <a:noFill/>
                      <a:prstDash val="solid"/>
                    </a:lnB>
                    <a:solidFill>
                      <a:schemeClr val="bg2"/>
                    </a:solidFill>
                  </a:tcPr>
                </a:tc>
                <a:extLst>
                  <a:ext uri="{0D108BD9-81ED-4DB2-BD59-A6C34878D82A}">
                    <a16:rowId xmlns:a16="http://schemas.microsoft.com/office/drawing/2014/main" val="10012"/>
                  </a:ext>
                </a:extLst>
              </a:tr>
              <a:tr h="284855">
                <a:tc>
                  <a:txBody>
                    <a:bodyPr/>
                    <a:lstStyle/>
                    <a:p>
                      <a:pPr marL="114300" indent="0"/>
                      <a:r>
                        <a:rPr lang="en-US" sz="1400" cap="none" spc="0">
                          <a:solidFill>
                            <a:schemeClr val="tx1"/>
                          </a:solidFill>
                          <a:latin typeface="+mn-lt"/>
                        </a:rPr>
                        <a:t>Undergraduate Degree</a:t>
                      </a: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a:r>
                        <a:rPr lang="en-US" sz="1400" cap="none" spc="0">
                          <a:solidFill>
                            <a:schemeClr val="tx1"/>
                          </a:solidFill>
                          <a:latin typeface="+mn-lt"/>
                        </a:rPr>
                        <a:t>21%</a:t>
                      </a: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a:r>
                        <a:rPr lang="en-US" sz="1400" cap="none" spc="0">
                          <a:solidFill>
                            <a:schemeClr val="tx1"/>
                          </a:solidFill>
                          <a:latin typeface="+mn-lt"/>
                        </a:rPr>
                        <a:t>36%</a:t>
                      </a: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a:r>
                        <a:rPr lang="en-US" sz="1400" cap="none" spc="0" dirty="0">
                          <a:solidFill>
                            <a:schemeClr val="tx1"/>
                          </a:solidFill>
                          <a:latin typeface="+mn-lt"/>
                        </a:rPr>
                        <a:t>25%</a:t>
                      </a:r>
                    </a:p>
                  </a:txBody>
                  <a:tcPr marL="61849" marR="61849" marT="43295" marB="43295">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10013"/>
                  </a:ext>
                </a:extLst>
              </a:tr>
              <a:tr h="284855">
                <a:tc>
                  <a:txBody>
                    <a:bodyPr/>
                    <a:lstStyle/>
                    <a:p>
                      <a:pPr marL="114300" indent="0"/>
                      <a:r>
                        <a:rPr lang="en-US" sz="1400" cap="none" spc="0">
                          <a:solidFill>
                            <a:schemeClr val="tx1"/>
                          </a:solidFill>
                          <a:latin typeface="+mn-lt"/>
                        </a:rPr>
                        <a:t>Graduate Degree</a:t>
                      </a:r>
                    </a:p>
                  </a:txBody>
                  <a:tcPr marL="61849" marR="61849" marT="43295" marB="43295">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pPr algn="ctr"/>
                      <a:r>
                        <a:rPr lang="en-US" sz="1400" cap="none" spc="0">
                          <a:solidFill>
                            <a:schemeClr val="tx1"/>
                          </a:solidFill>
                          <a:latin typeface="+mn-lt"/>
                        </a:rPr>
                        <a:t>79%</a:t>
                      </a:r>
                    </a:p>
                  </a:txBody>
                  <a:tcPr marL="61849" marR="61849" marT="43295" marB="43295">
                    <a:lnL w="12700" cmpd="sng">
                      <a:noFill/>
                      <a:prstDash val="solid"/>
                    </a:lnL>
                    <a:lnR w="12700" cmpd="sng">
                      <a:noFill/>
                      <a:prstDash val="solid"/>
                    </a:lnR>
                    <a:lnT w="12700" cmpd="sng">
                      <a:noFill/>
                      <a:prstDash val="solid"/>
                    </a:lnT>
                    <a:lnB w="28575" cap="flat" cmpd="sng" algn="ctr">
                      <a:noFill/>
                      <a:prstDash val="solid"/>
                    </a:lnB>
                    <a:noFill/>
                  </a:tcPr>
                </a:tc>
                <a:tc>
                  <a:txBody>
                    <a:bodyPr/>
                    <a:lstStyle/>
                    <a:p>
                      <a:pPr algn="ctr"/>
                      <a:r>
                        <a:rPr lang="en-US" sz="1400" cap="none" spc="0">
                          <a:solidFill>
                            <a:schemeClr val="tx1"/>
                          </a:solidFill>
                          <a:latin typeface="+mn-lt"/>
                        </a:rPr>
                        <a:t>55%</a:t>
                      </a:r>
                    </a:p>
                  </a:txBody>
                  <a:tcPr marL="61849" marR="61849" marT="43295" marB="43295">
                    <a:lnL w="12700" cmpd="sng">
                      <a:noFill/>
                      <a:prstDash val="solid"/>
                    </a:lnL>
                    <a:lnR w="28575" cap="flat" cmpd="sng" algn="ctr">
                      <a:noFill/>
                      <a:prstDash val="solid"/>
                    </a:lnR>
                    <a:lnT w="12700" cmpd="sng">
                      <a:noFill/>
                      <a:prstDash val="solid"/>
                    </a:lnT>
                    <a:lnB w="28575" cap="flat" cmpd="sng" algn="ctr">
                      <a:noFill/>
                      <a:prstDash val="solid"/>
                    </a:lnB>
                    <a:noFill/>
                  </a:tcPr>
                </a:tc>
                <a:tc>
                  <a:txBody>
                    <a:bodyPr/>
                    <a:lstStyle/>
                    <a:p>
                      <a:pPr algn="ctr"/>
                      <a:r>
                        <a:rPr lang="en-US" sz="1400" cap="none" spc="0" dirty="0">
                          <a:solidFill>
                            <a:schemeClr val="tx1"/>
                          </a:solidFill>
                          <a:latin typeface="+mn-lt"/>
                        </a:rPr>
                        <a:t>75%</a:t>
                      </a:r>
                    </a:p>
                  </a:txBody>
                  <a:tcPr marL="61849" marR="61849" marT="43295" marB="43295">
                    <a:lnL w="12700" cmpd="sng">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4115427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098E6A-716A-C31E-2DE4-0BDDC7174132}"/>
              </a:ext>
            </a:extLst>
          </p:cNvPr>
          <p:cNvPicPr>
            <a:picLocks noChangeAspect="1"/>
          </p:cNvPicPr>
          <p:nvPr/>
        </p:nvPicPr>
        <p:blipFill>
          <a:blip r:embed="rId3"/>
          <a:stretch>
            <a:fillRect/>
          </a:stretch>
        </p:blipFill>
        <p:spPr>
          <a:xfrm>
            <a:off x="3428628" y="47153"/>
            <a:ext cx="5334744" cy="6763694"/>
          </a:xfrm>
          <a:prstGeom prst="rect">
            <a:avLst/>
          </a:prstGeom>
        </p:spPr>
      </p:pic>
      <p:sp>
        <p:nvSpPr>
          <p:cNvPr id="4" name="Star: 12 Points 3">
            <a:extLst>
              <a:ext uri="{FF2B5EF4-FFF2-40B4-BE49-F238E27FC236}">
                <a16:creationId xmlns:a16="http://schemas.microsoft.com/office/drawing/2014/main" id="{9F08EAF9-9AC1-E663-96C3-D0D5B605C167}"/>
              </a:ext>
            </a:extLst>
          </p:cNvPr>
          <p:cNvSpPr/>
          <p:nvPr/>
        </p:nvSpPr>
        <p:spPr>
          <a:xfrm>
            <a:off x="815249" y="495759"/>
            <a:ext cx="1872868" cy="1608463"/>
          </a:xfrm>
          <a:prstGeom prst="star12">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STUDY 1</a:t>
            </a:r>
          </a:p>
        </p:txBody>
      </p:sp>
      <p:pic>
        <p:nvPicPr>
          <p:cNvPr id="2" name="Graphic 1">
            <a:extLst>
              <a:ext uri="{FF2B5EF4-FFF2-40B4-BE49-F238E27FC236}">
                <a16:creationId xmlns:a16="http://schemas.microsoft.com/office/drawing/2014/main" id="{0DD14291-B894-1FAA-A592-AF4132FC44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270" y="6334315"/>
            <a:ext cx="2790825" cy="371475"/>
          </a:xfrm>
          <a:prstGeom prst="rect">
            <a:avLst/>
          </a:prstGeom>
        </p:spPr>
      </p:pic>
    </p:spTree>
    <p:extLst>
      <p:ext uri="{BB962C8B-B14F-4D97-AF65-F5344CB8AC3E}">
        <p14:creationId xmlns:p14="http://schemas.microsoft.com/office/powerpoint/2010/main" val="3166652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31820E3-0813-88D6-5324-4D342F68533F}"/>
              </a:ext>
            </a:extLst>
          </p:cNvPr>
          <p:cNvSpPr>
            <a:spLocks noGrp="1"/>
          </p:cNvSpPr>
          <p:nvPr>
            <p:ph type="ftr" sz="quarter" idx="11"/>
          </p:nvPr>
        </p:nvSpPr>
        <p:spPr>
          <a:xfrm>
            <a:off x="3145189" y="6468022"/>
            <a:ext cx="5901189" cy="320040"/>
          </a:xfrm>
        </p:spPr>
        <p:txBody>
          <a:bodyPr/>
          <a:lstStyle/>
          <a:p>
            <a:pPr algn="ctr"/>
            <a:r>
              <a:rPr kumimoji="0" lang="nl-NL" sz="1050" b="0" i="0" u="none" strike="noStrike" kern="1200" cap="none" spc="0" normalizeH="0" baseline="0" noProof="0" dirty="0">
                <a:ln>
                  <a:noFill/>
                </a:ln>
                <a:solidFill>
                  <a:srgbClr val="000000">
                    <a:alpha val="70000"/>
                  </a:srgbClr>
                </a:solidFill>
                <a:effectLst/>
                <a:uLnTx/>
                <a:uFillTx/>
                <a:latin typeface="Gill Sans MT" panose="020B0502020104020203"/>
                <a:ea typeface="+mn-ea"/>
                <a:cs typeface="+mn-cs"/>
              </a:rPr>
              <a:t>Damschroeder et al., 2009; Damschroder, Reardon, Widerquist, &amp; Lowery, 2022</a:t>
            </a:r>
            <a:endParaRPr lang="en-US" dirty="0"/>
          </a:p>
        </p:txBody>
      </p:sp>
      <p:pic>
        <p:nvPicPr>
          <p:cNvPr id="10" name="Content Placeholder 8">
            <a:extLst>
              <a:ext uri="{FF2B5EF4-FFF2-40B4-BE49-F238E27FC236}">
                <a16:creationId xmlns:a16="http://schemas.microsoft.com/office/drawing/2014/main" id="{F2085C99-BB6C-8CBB-7D59-DCD1F2CF3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7130" y="69938"/>
            <a:ext cx="8197308" cy="6147982"/>
          </a:xfrm>
          <a:prstGeom prst="rect">
            <a:avLst/>
          </a:prstGeom>
          <a:ln>
            <a:noFill/>
          </a:ln>
        </p:spPr>
      </p:pic>
    </p:spTree>
    <p:extLst>
      <p:ext uri="{BB962C8B-B14F-4D97-AF65-F5344CB8AC3E}">
        <p14:creationId xmlns:p14="http://schemas.microsoft.com/office/powerpoint/2010/main" val="2972174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B5706F-3E2E-5B72-726E-6F5F886A231C}"/>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Semi-Structured Interview</a:t>
            </a:r>
          </a:p>
        </p:txBody>
      </p:sp>
      <p:graphicFrame>
        <p:nvGraphicFramePr>
          <p:cNvPr id="4" name="Content Placeholder 4">
            <a:extLst>
              <a:ext uri="{FF2B5EF4-FFF2-40B4-BE49-F238E27FC236}">
                <a16:creationId xmlns:a16="http://schemas.microsoft.com/office/drawing/2014/main" id="{B24B74F6-B35D-6A69-6517-2E6DE638077D}"/>
              </a:ext>
            </a:extLst>
          </p:cNvPr>
          <p:cNvGraphicFramePr>
            <a:graphicFrameLocks noGrp="1"/>
          </p:cNvGraphicFramePr>
          <p:nvPr>
            <p:ph idx="1"/>
          </p:nvPr>
        </p:nvGraphicFramePr>
        <p:xfrm>
          <a:off x="432225" y="2172798"/>
          <a:ext cx="11327550" cy="4039154"/>
        </p:xfrm>
        <a:graphic>
          <a:graphicData uri="http://schemas.openxmlformats.org/drawingml/2006/table">
            <a:tbl>
              <a:tblPr firstRow="1" bandRow="1">
                <a:tableStyleId>{5C22544A-7EE6-4342-B048-85BDC9FD1C3A}</a:tableStyleId>
              </a:tblPr>
              <a:tblGrid>
                <a:gridCol w="7789077">
                  <a:extLst>
                    <a:ext uri="{9D8B030D-6E8A-4147-A177-3AD203B41FA5}">
                      <a16:colId xmlns:a16="http://schemas.microsoft.com/office/drawing/2014/main" val="20000"/>
                    </a:ext>
                  </a:extLst>
                </a:gridCol>
                <a:gridCol w="3538473">
                  <a:extLst>
                    <a:ext uri="{9D8B030D-6E8A-4147-A177-3AD203B41FA5}">
                      <a16:colId xmlns:a16="http://schemas.microsoft.com/office/drawing/2014/main" val="20001"/>
                    </a:ext>
                  </a:extLst>
                </a:gridCol>
              </a:tblGrid>
              <a:tr h="428979">
                <a:tc>
                  <a:txBody>
                    <a:bodyPr/>
                    <a:lstStyle/>
                    <a:p>
                      <a:pPr algn="ctr"/>
                      <a:r>
                        <a:rPr lang="en-US" sz="1900">
                          <a:latin typeface="Gill Sans MT" panose="020B0502020104020203" pitchFamily="34" charset="0"/>
                        </a:rPr>
                        <a:t>Question</a:t>
                      </a:r>
                    </a:p>
                  </a:txBody>
                  <a:tcPr marL="96849" marR="96849" marT="48424" marB="48424"/>
                </a:tc>
                <a:tc>
                  <a:txBody>
                    <a:bodyPr/>
                    <a:lstStyle/>
                    <a:p>
                      <a:pPr algn="ctr"/>
                      <a:r>
                        <a:rPr lang="en-US" sz="1900">
                          <a:latin typeface="Gill Sans MT" panose="020B0502020104020203" pitchFamily="34" charset="0"/>
                        </a:rPr>
                        <a:t>CFIR Domain/ Construct(s)</a:t>
                      </a:r>
                    </a:p>
                  </a:txBody>
                  <a:tcPr marL="96849" marR="96849" marT="48424" marB="48424"/>
                </a:tc>
                <a:extLst>
                  <a:ext uri="{0D108BD9-81ED-4DB2-BD59-A6C34878D82A}">
                    <a16:rowId xmlns:a16="http://schemas.microsoft.com/office/drawing/2014/main" val="10000"/>
                  </a:ext>
                </a:extLst>
              </a:tr>
              <a:tr h="722035">
                <a:tc>
                  <a:txBody>
                    <a:bodyPr/>
                    <a:lstStyle/>
                    <a:p>
                      <a:pPr>
                        <a:spcBef>
                          <a:spcPts val="600"/>
                        </a:spcBef>
                        <a:spcAft>
                          <a:spcPts val="600"/>
                        </a:spcAft>
                      </a:pPr>
                      <a:r>
                        <a:rPr lang="en-US" sz="1900" kern="1200">
                          <a:solidFill>
                            <a:schemeClr val="dk1"/>
                          </a:solidFill>
                          <a:effectLst/>
                          <a:latin typeface="Gill Sans MT" panose="020B0502020104020203" pitchFamily="34" charset="0"/>
                          <a:ea typeface="+mn-ea"/>
                          <a:cs typeface="+mn-cs"/>
                        </a:rPr>
                        <a:t>What can be done to further promote </a:t>
                      </a:r>
                      <a:r>
                        <a:rPr lang="en-US" sz="1900" kern="1200" err="1">
                          <a:solidFill>
                            <a:schemeClr val="dk1"/>
                          </a:solidFill>
                          <a:effectLst/>
                          <a:latin typeface="Gill Sans MT" panose="020B0502020104020203" pitchFamily="34" charset="0"/>
                          <a:ea typeface="+mn-ea"/>
                          <a:cs typeface="+mn-cs"/>
                        </a:rPr>
                        <a:t>Ho‘ouna</a:t>
                      </a:r>
                      <a:r>
                        <a:rPr lang="en-US" sz="1900" kern="1200">
                          <a:solidFill>
                            <a:schemeClr val="dk1"/>
                          </a:solidFill>
                          <a:effectLst/>
                          <a:latin typeface="Gill Sans MT" panose="020B0502020104020203" pitchFamily="34" charset="0"/>
                          <a:ea typeface="+mn-ea"/>
                          <a:cs typeface="+mn-cs"/>
                        </a:rPr>
                        <a:t> </a:t>
                      </a:r>
                      <a:r>
                        <a:rPr lang="en-US" sz="1900" kern="1200" err="1">
                          <a:solidFill>
                            <a:schemeClr val="dk1"/>
                          </a:solidFill>
                          <a:effectLst/>
                          <a:latin typeface="Gill Sans MT" panose="020B0502020104020203" pitchFamily="34" charset="0"/>
                          <a:ea typeface="+mn-ea"/>
                          <a:cs typeface="+mn-cs"/>
                        </a:rPr>
                        <a:t>Pono’s</a:t>
                      </a:r>
                      <a:r>
                        <a:rPr lang="en-US" sz="1900" kern="1200">
                          <a:solidFill>
                            <a:schemeClr val="dk1"/>
                          </a:solidFill>
                          <a:effectLst/>
                          <a:latin typeface="Gill Sans MT" panose="020B0502020104020203" pitchFamily="34" charset="0"/>
                          <a:ea typeface="+mn-ea"/>
                          <a:cs typeface="+mn-cs"/>
                        </a:rPr>
                        <a:t> alignment with teachers’ professional and educational needs?</a:t>
                      </a:r>
                      <a:endParaRPr lang="en-US" sz="1900">
                        <a:latin typeface="Gill Sans MT" panose="020B0502020104020203" pitchFamily="34" charset="0"/>
                      </a:endParaRPr>
                    </a:p>
                  </a:txBody>
                  <a:tcPr marL="96849" marR="96849" marT="48424" marB="48424"/>
                </a:tc>
                <a:tc>
                  <a:txBody>
                    <a:bodyPr/>
                    <a:lstStyle/>
                    <a:p>
                      <a:pPr algn="ctr">
                        <a:spcBef>
                          <a:spcPts val="0"/>
                        </a:spcBef>
                        <a:spcAft>
                          <a:spcPts val="0"/>
                        </a:spcAft>
                      </a:pPr>
                      <a:r>
                        <a:rPr lang="en-US" sz="1900" kern="1200">
                          <a:solidFill>
                            <a:schemeClr val="dk1"/>
                          </a:solidFill>
                          <a:effectLst/>
                          <a:latin typeface="Gill Sans MT" panose="020B0502020104020203" pitchFamily="34" charset="0"/>
                          <a:ea typeface="+mn-ea"/>
                          <a:cs typeface="+mn-cs"/>
                        </a:rPr>
                        <a:t>Innovation/</a:t>
                      </a:r>
                    </a:p>
                    <a:p>
                      <a:pPr algn="ctr">
                        <a:spcBef>
                          <a:spcPts val="0"/>
                        </a:spcBef>
                        <a:spcAft>
                          <a:spcPts val="0"/>
                        </a:spcAft>
                      </a:pPr>
                      <a:r>
                        <a:rPr lang="en-US" sz="1900" kern="1200">
                          <a:solidFill>
                            <a:schemeClr val="dk1"/>
                          </a:solidFill>
                          <a:effectLst/>
                          <a:latin typeface="Gill Sans MT" panose="020B0502020104020203" pitchFamily="34" charset="0"/>
                          <a:ea typeface="+mn-ea"/>
                          <a:cs typeface="+mn-cs"/>
                        </a:rPr>
                        <a:t>Innovation Adaptability</a:t>
                      </a:r>
                      <a:endParaRPr lang="en-US" sz="1900">
                        <a:latin typeface="Gill Sans MT" panose="020B0502020104020203" pitchFamily="34" charset="0"/>
                      </a:endParaRPr>
                    </a:p>
                  </a:txBody>
                  <a:tcPr marL="96849" marR="96849" marT="48424" marB="48424"/>
                </a:tc>
                <a:extLst>
                  <a:ext uri="{0D108BD9-81ED-4DB2-BD59-A6C34878D82A}">
                    <a16:rowId xmlns:a16="http://schemas.microsoft.com/office/drawing/2014/main" val="10001"/>
                  </a:ext>
                </a:extLst>
              </a:tr>
              <a:tr h="722035">
                <a:tc>
                  <a:txBody>
                    <a:bodyPr/>
                    <a:lstStyle/>
                    <a:p>
                      <a:pPr>
                        <a:spcBef>
                          <a:spcPts val="600"/>
                        </a:spcBef>
                        <a:spcAft>
                          <a:spcPts val="600"/>
                        </a:spcAft>
                      </a:pPr>
                      <a:r>
                        <a:rPr lang="en-US" sz="1900" kern="1200">
                          <a:solidFill>
                            <a:schemeClr val="dk1"/>
                          </a:solidFill>
                          <a:effectLst/>
                          <a:latin typeface="Gill Sans MT" panose="020B0502020104020203" pitchFamily="34" charset="0"/>
                          <a:ea typeface="+mn-ea"/>
                          <a:cs typeface="+mn-cs"/>
                        </a:rPr>
                        <a:t>How do local, state, or national performance measures or policies influence the implementation of </a:t>
                      </a:r>
                      <a:r>
                        <a:rPr lang="en-US" sz="1900" kern="1200" err="1">
                          <a:solidFill>
                            <a:schemeClr val="dk1"/>
                          </a:solidFill>
                          <a:effectLst/>
                          <a:latin typeface="Gill Sans MT" panose="020B0502020104020203" pitchFamily="34" charset="0"/>
                          <a:ea typeface="+mn-ea"/>
                          <a:cs typeface="+mn-cs"/>
                        </a:rPr>
                        <a:t>Ho‘ouna</a:t>
                      </a:r>
                      <a:r>
                        <a:rPr lang="en-US" sz="1900" kern="1200">
                          <a:solidFill>
                            <a:schemeClr val="dk1"/>
                          </a:solidFill>
                          <a:effectLst/>
                          <a:latin typeface="Gill Sans MT" panose="020B0502020104020203" pitchFamily="34" charset="0"/>
                          <a:ea typeface="+mn-ea"/>
                          <a:cs typeface="+mn-cs"/>
                        </a:rPr>
                        <a:t> </a:t>
                      </a:r>
                      <a:r>
                        <a:rPr lang="en-US" sz="1900" kern="1200" err="1">
                          <a:solidFill>
                            <a:schemeClr val="dk1"/>
                          </a:solidFill>
                          <a:effectLst/>
                          <a:latin typeface="Gill Sans MT" panose="020B0502020104020203" pitchFamily="34" charset="0"/>
                          <a:ea typeface="+mn-ea"/>
                          <a:cs typeface="+mn-cs"/>
                        </a:rPr>
                        <a:t>Pono</a:t>
                      </a:r>
                      <a:r>
                        <a:rPr lang="en-US" sz="1900" kern="1200">
                          <a:solidFill>
                            <a:schemeClr val="dk1"/>
                          </a:solidFill>
                          <a:effectLst/>
                          <a:latin typeface="Gill Sans MT" panose="020B0502020104020203" pitchFamily="34" charset="0"/>
                          <a:ea typeface="+mn-ea"/>
                          <a:cs typeface="+mn-cs"/>
                        </a:rPr>
                        <a:t>?</a:t>
                      </a:r>
                      <a:endParaRPr lang="en-US" sz="1900">
                        <a:latin typeface="Gill Sans MT" panose="020B0502020104020203" pitchFamily="34" charset="0"/>
                      </a:endParaRPr>
                    </a:p>
                  </a:txBody>
                  <a:tcPr marL="96849" marR="96849" marT="48424" marB="48424"/>
                </a:tc>
                <a:tc>
                  <a:txBody>
                    <a:bodyPr/>
                    <a:lstStyle/>
                    <a:p>
                      <a:pPr algn="ctr">
                        <a:spcBef>
                          <a:spcPts val="0"/>
                        </a:spcBef>
                        <a:spcAft>
                          <a:spcPts val="0"/>
                        </a:spcAft>
                      </a:pPr>
                      <a:r>
                        <a:rPr lang="en-US" sz="1900" kern="1200">
                          <a:solidFill>
                            <a:schemeClr val="dk1"/>
                          </a:solidFill>
                          <a:effectLst/>
                          <a:latin typeface="Gill Sans MT" panose="020B0502020104020203" pitchFamily="34" charset="0"/>
                          <a:ea typeface="+mn-ea"/>
                          <a:cs typeface="+mn-cs"/>
                        </a:rPr>
                        <a:t>Outer Setting/</a:t>
                      </a:r>
                    </a:p>
                    <a:p>
                      <a:pPr algn="ctr">
                        <a:spcBef>
                          <a:spcPts val="0"/>
                        </a:spcBef>
                        <a:spcAft>
                          <a:spcPts val="0"/>
                        </a:spcAft>
                      </a:pPr>
                      <a:r>
                        <a:rPr lang="en-US" sz="1900" kern="1200">
                          <a:solidFill>
                            <a:schemeClr val="dk1"/>
                          </a:solidFill>
                          <a:effectLst/>
                          <a:latin typeface="Gill Sans MT" panose="020B0502020104020203" pitchFamily="34" charset="0"/>
                          <a:ea typeface="+mn-ea"/>
                          <a:cs typeface="+mn-cs"/>
                        </a:rPr>
                        <a:t>Policies &amp; Laws</a:t>
                      </a:r>
                      <a:endParaRPr lang="en-US" sz="1900">
                        <a:latin typeface="Gill Sans MT" panose="020B0502020104020203" pitchFamily="34" charset="0"/>
                      </a:endParaRPr>
                    </a:p>
                  </a:txBody>
                  <a:tcPr marL="96849" marR="96849" marT="48424" marB="48424"/>
                </a:tc>
                <a:extLst>
                  <a:ext uri="{0D108BD9-81ED-4DB2-BD59-A6C34878D82A}">
                    <a16:rowId xmlns:a16="http://schemas.microsoft.com/office/drawing/2014/main" val="10002"/>
                  </a:ext>
                </a:extLst>
              </a:tr>
              <a:tr h="722035">
                <a:tc>
                  <a:txBody>
                    <a:bodyPr/>
                    <a:lstStyle/>
                    <a:p>
                      <a:pPr>
                        <a:spcBef>
                          <a:spcPts val="600"/>
                        </a:spcBef>
                        <a:spcAft>
                          <a:spcPts val="600"/>
                        </a:spcAft>
                      </a:pPr>
                      <a:r>
                        <a:rPr lang="en-US" sz="1900" kern="1200">
                          <a:solidFill>
                            <a:schemeClr val="dk1"/>
                          </a:solidFill>
                          <a:effectLst/>
                          <a:latin typeface="Gill Sans MT" panose="020B0502020104020203" pitchFamily="34" charset="0"/>
                          <a:ea typeface="+mn-ea"/>
                          <a:cs typeface="+mn-cs"/>
                        </a:rPr>
                        <a:t>Which teacher(s) should oversee the implementation of the curriculum in your school ? Why?</a:t>
                      </a:r>
                      <a:endParaRPr lang="en-US" sz="1900">
                        <a:latin typeface="Gill Sans MT" panose="020B0502020104020203" pitchFamily="34" charset="0"/>
                      </a:endParaRPr>
                    </a:p>
                  </a:txBody>
                  <a:tcPr marL="96849" marR="96849" marT="48424" marB="48424"/>
                </a:tc>
                <a:tc>
                  <a:txBody>
                    <a:bodyPr/>
                    <a:lstStyle/>
                    <a:p>
                      <a:pPr algn="ctr">
                        <a:spcBef>
                          <a:spcPts val="0"/>
                        </a:spcBef>
                        <a:spcAft>
                          <a:spcPts val="0"/>
                        </a:spcAft>
                      </a:pPr>
                      <a:r>
                        <a:rPr lang="en-US" sz="1900" kern="1200">
                          <a:solidFill>
                            <a:schemeClr val="dk1"/>
                          </a:solidFill>
                          <a:effectLst/>
                          <a:latin typeface="Gill Sans MT" panose="020B0502020104020203" pitchFamily="34" charset="0"/>
                          <a:ea typeface="+mn-ea"/>
                          <a:cs typeface="+mn-cs"/>
                        </a:rPr>
                        <a:t>Inner Setting/</a:t>
                      </a:r>
                    </a:p>
                    <a:p>
                      <a:pPr algn="ctr">
                        <a:spcBef>
                          <a:spcPts val="0"/>
                        </a:spcBef>
                        <a:spcAft>
                          <a:spcPts val="0"/>
                        </a:spcAft>
                      </a:pPr>
                      <a:r>
                        <a:rPr lang="en-US" sz="1900" kern="1200">
                          <a:solidFill>
                            <a:schemeClr val="dk1"/>
                          </a:solidFill>
                          <a:effectLst/>
                          <a:latin typeface="Gill Sans MT" panose="020B0502020104020203" pitchFamily="34" charset="0"/>
                          <a:ea typeface="+mn-ea"/>
                          <a:cs typeface="+mn-cs"/>
                        </a:rPr>
                        <a:t>Work Infrastructure</a:t>
                      </a:r>
                      <a:endParaRPr lang="en-US" sz="1900">
                        <a:latin typeface="Gill Sans MT" panose="020B0502020104020203" pitchFamily="34" charset="0"/>
                      </a:endParaRPr>
                    </a:p>
                  </a:txBody>
                  <a:tcPr marL="96849" marR="96849" marT="48424" marB="48424"/>
                </a:tc>
                <a:extLst>
                  <a:ext uri="{0D108BD9-81ED-4DB2-BD59-A6C34878D82A}">
                    <a16:rowId xmlns:a16="http://schemas.microsoft.com/office/drawing/2014/main" val="10003"/>
                  </a:ext>
                </a:extLst>
              </a:tr>
              <a:tr h="722035">
                <a:tc>
                  <a:txBody>
                    <a:bodyPr/>
                    <a:lstStyle/>
                    <a:p>
                      <a:pPr>
                        <a:spcBef>
                          <a:spcPts val="600"/>
                        </a:spcBef>
                        <a:spcAft>
                          <a:spcPts val="600"/>
                        </a:spcAft>
                      </a:pPr>
                      <a:r>
                        <a:rPr lang="en-US" sz="1900" kern="1200">
                          <a:solidFill>
                            <a:schemeClr val="dk1"/>
                          </a:solidFill>
                          <a:effectLst/>
                          <a:latin typeface="Gill Sans MT" panose="020B0502020104020203" pitchFamily="34" charset="0"/>
                          <a:ea typeface="+mn-ea"/>
                          <a:cs typeface="+mn-cs"/>
                        </a:rPr>
                        <a:t>How confident do you feel about implementing </a:t>
                      </a:r>
                      <a:r>
                        <a:rPr lang="en-US" sz="1900" kern="1200" err="1">
                          <a:solidFill>
                            <a:schemeClr val="dk1"/>
                          </a:solidFill>
                          <a:effectLst/>
                          <a:latin typeface="Gill Sans MT" panose="020B0502020104020203" pitchFamily="34" charset="0"/>
                          <a:ea typeface="+mn-ea"/>
                          <a:cs typeface="+mn-cs"/>
                        </a:rPr>
                        <a:t>Ho‘ouna</a:t>
                      </a:r>
                      <a:r>
                        <a:rPr lang="en-US" sz="1900" kern="1200">
                          <a:solidFill>
                            <a:schemeClr val="dk1"/>
                          </a:solidFill>
                          <a:effectLst/>
                          <a:latin typeface="Gill Sans MT" panose="020B0502020104020203" pitchFamily="34" charset="0"/>
                          <a:ea typeface="+mn-ea"/>
                          <a:cs typeface="+mn-cs"/>
                        </a:rPr>
                        <a:t> </a:t>
                      </a:r>
                      <a:r>
                        <a:rPr lang="en-US" sz="1900" kern="1200" err="1">
                          <a:solidFill>
                            <a:schemeClr val="dk1"/>
                          </a:solidFill>
                          <a:effectLst/>
                          <a:latin typeface="Gill Sans MT" panose="020B0502020104020203" pitchFamily="34" charset="0"/>
                          <a:ea typeface="+mn-ea"/>
                          <a:cs typeface="+mn-cs"/>
                        </a:rPr>
                        <a:t>Pono</a:t>
                      </a:r>
                      <a:r>
                        <a:rPr lang="en-US" sz="1900" kern="1200">
                          <a:solidFill>
                            <a:schemeClr val="dk1"/>
                          </a:solidFill>
                          <a:effectLst/>
                          <a:latin typeface="Gill Sans MT" panose="020B0502020104020203" pitchFamily="34" charset="0"/>
                          <a:ea typeface="+mn-ea"/>
                          <a:cs typeface="+mn-cs"/>
                        </a:rPr>
                        <a:t> in your classes?</a:t>
                      </a:r>
                      <a:endParaRPr lang="en-US" sz="1900">
                        <a:latin typeface="Gill Sans MT" panose="020B0502020104020203" pitchFamily="34" charset="0"/>
                      </a:endParaRPr>
                    </a:p>
                  </a:txBody>
                  <a:tcPr marL="96849" marR="96849" marT="48424" marB="48424"/>
                </a:tc>
                <a:tc>
                  <a:txBody>
                    <a:bodyPr/>
                    <a:lstStyle/>
                    <a:p>
                      <a:pPr algn="ctr">
                        <a:spcBef>
                          <a:spcPts val="0"/>
                        </a:spcBef>
                        <a:spcAft>
                          <a:spcPts val="0"/>
                        </a:spcAft>
                      </a:pPr>
                      <a:r>
                        <a:rPr lang="en-US" sz="1900" kern="1200">
                          <a:solidFill>
                            <a:schemeClr val="dk1"/>
                          </a:solidFill>
                          <a:effectLst/>
                          <a:latin typeface="Gill Sans MT" panose="020B0502020104020203" pitchFamily="34" charset="0"/>
                          <a:ea typeface="+mn-ea"/>
                          <a:cs typeface="+mn-cs"/>
                        </a:rPr>
                        <a:t>Individuals/</a:t>
                      </a:r>
                    </a:p>
                    <a:p>
                      <a:pPr algn="ctr">
                        <a:spcBef>
                          <a:spcPts val="0"/>
                        </a:spcBef>
                        <a:spcAft>
                          <a:spcPts val="0"/>
                        </a:spcAft>
                      </a:pPr>
                      <a:r>
                        <a:rPr lang="en-US" sz="1900" kern="1200">
                          <a:solidFill>
                            <a:schemeClr val="dk1"/>
                          </a:solidFill>
                          <a:effectLst/>
                          <a:latin typeface="Gill Sans MT" panose="020B0502020104020203" pitchFamily="34" charset="0"/>
                          <a:ea typeface="+mn-ea"/>
                          <a:cs typeface="+mn-cs"/>
                        </a:rPr>
                        <a:t>Innovation Deliverers, Capability</a:t>
                      </a:r>
                      <a:endParaRPr lang="en-US" sz="1900">
                        <a:latin typeface="Gill Sans MT" panose="020B0502020104020203" pitchFamily="34" charset="0"/>
                      </a:endParaRPr>
                    </a:p>
                  </a:txBody>
                  <a:tcPr marL="96849" marR="96849" marT="48424" marB="48424"/>
                </a:tc>
                <a:extLst>
                  <a:ext uri="{0D108BD9-81ED-4DB2-BD59-A6C34878D82A}">
                    <a16:rowId xmlns:a16="http://schemas.microsoft.com/office/drawing/2014/main" val="10004"/>
                  </a:ext>
                </a:extLst>
              </a:tr>
              <a:tr h="722035">
                <a:tc>
                  <a:txBody>
                    <a:bodyPr/>
                    <a:lstStyle/>
                    <a:p>
                      <a:pPr>
                        <a:spcBef>
                          <a:spcPts val="600"/>
                        </a:spcBef>
                        <a:spcAft>
                          <a:spcPts val="600"/>
                        </a:spcAft>
                      </a:pPr>
                      <a:r>
                        <a:rPr lang="en-US" sz="1900" kern="1200">
                          <a:solidFill>
                            <a:schemeClr val="dk1"/>
                          </a:solidFill>
                          <a:effectLst/>
                          <a:latin typeface="Gill Sans MT" panose="020B0502020104020203" pitchFamily="34" charset="0"/>
                          <a:ea typeface="+mn-ea"/>
                          <a:cs typeface="+mn-cs"/>
                        </a:rPr>
                        <a:t>Who do you see as the lead person implementing the curriculum in your school?</a:t>
                      </a:r>
                      <a:endParaRPr lang="en-US" sz="1900">
                        <a:latin typeface="Gill Sans MT" panose="020B0502020104020203" pitchFamily="34" charset="0"/>
                      </a:endParaRPr>
                    </a:p>
                  </a:txBody>
                  <a:tcPr marL="96849" marR="96849" marT="48424" marB="48424"/>
                </a:tc>
                <a:tc>
                  <a:txBody>
                    <a:bodyPr/>
                    <a:lstStyle/>
                    <a:p>
                      <a:pPr algn="ctr">
                        <a:spcBef>
                          <a:spcPts val="0"/>
                        </a:spcBef>
                        <a:spcAft>
                          <a:spcPts val="0"/>
                        </a:spcAft>
                      </a:pPr>
                      <a:r>
                        <a:rPr lang="en-US" sz="1900">
                          <a:latin typeface="Gill Sans MT" panose="020B0502020104020203" pitchFamily="34" charset="0"/>
                        </a:rPr>
                        <a:t>Process/</a:t>
                      </a:r>
                    </a:p>
                    <a:p>
                      <a:pPr algn="ctr">
                        <a:spcBef>
                          <a:spcPts val="0"/>
                        </a:spcBef>
                        <a:spcAft>
                          <a:spcPts val="0"/>
                        </a:spcAft>
                      </a:pPr>
                      <a:r>
                        <a:rPr lang="en-US" sz="1900">
                          <a:latin typeface="Gill Sans MT" panose="020B0502020104020203" pitchFamily="34" charset="0"/>
                        </a:rPr>
                        <a:t>Teaming</a:t>
                      </a:r>
                    </a:p>
                  </a:txBody>
                  <a:tcPr marL="96849" marR="96849" marT="48424" marB="48424"/>
                </a:tc>
                <a:extLst>
                  <a:ext uri="{0D108BD9-81ED-4DB2-BD59-A6C34878D82A}">
                    <a16:rowId xmlns:a16="http://schemas.microsoft.com/office/drawing/2014/main" val="10005"/>
                  </a:ext>
                </a:extLst>
              </a:tr>
            </a:tbl>
          </a:graphicData>
        </a:graphic>
      </p:graphicFrame>
      <p:pic>
        <p:nvPicPr>
          <p:cNvPr id="5" name="Graphic 4">
            <a:extLst>
              <a:ext uri="{FF2B5EF4-FFF2-40B4-BE49-F238E27FC236}">
                <a16:creationId xmlns:a16="http://schemas.microsoft.com/office/drawing/2014/main" id="{1B461FAB-EE6D-BA81-E28E-955BA9BB50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6270" y="6334315"/>
            <a:ext cx="2790825" cy="371475"/>
          </a:xfrm>
          <a:prstGeom prst="rect">
            <a:avLst/>
          </a:prstGeom>
        </p:spPr>
      </p:pic>
    </p:spTree>
    <p:extLst>
      <p:ext uri="{BB962C8B-B14F-4D97-AF65-F5344CB8AC3E}">
        <p14:creationId xmlns:p14="http://schemas.microsoft.com/office/powerpoint/2010/main" val="921540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tree in the middle of a road&#10;&#10;Description generated with very high confidence">
            <a:extLst>
              <a:ext uri="{FF2B5EF4-FFF2-40B4-BE49-F238E27FC236}">
                <a16:creationId xmlns:a16="http://schemas.microsoft.com/office/drawing/2014/main" id="{A27A851B-CAE9-4DE0-896A-02243DE879A9}"/>
              </a:ext>
            </a:extLst>
          </p:cNvPr>
          <p:cNvPicPr>
            <a:picLocks noChangeAspect="1"/>
          </p:cNvPicPr>
          <p:nvPr/>
        </p:nvPicPr>
        <p:blipFill rotWithShape="1">
          <a:blip r:embed="rId3">
            <a:extLst>
              <a:ext uri="{28A0092B-C50C-407E-A947-70E740481C1C}">
                <a14:useLocalDpi xmlns:a14="http://schemas.microsoft.com/office/drawing/2010/main" val="0"/>
              </a:ext>
            </a:extLst>
          </a:blip>
          <a:srcRect t="6165" b="21020"/>
          <a:stretch/>
        </p:blipFill>
        <p:spPr>
          <a:xfrm>
            <a:off x="-1" y="10"/>
            <a:ext cx="12192000" cy="6857990"/>
          </a:xfrm>
          <a:prstGeom prst="rect">
            <a:avLst/>
          </a:prstGeom>
        </p:spPr>
      </p:pic>
      <p:sp>
        <p:nvSpPr>
          <p:cNvPr id="2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FAC8A97A-2ED9-45CE-91F5-4490B5C18A9D}"/>
              </a:ext>
            </a:extLst>
          </p:cNvPr>
          <p:cNvSpPr>
            <a:spLocks noGrp="1"/>
          </p:cNvSpPr>
          <p:nvPr>
            <p:ph type="title"/>
          </p:nvPr>
        </p:nvSpPr>
        <p:spPr>
          <a:xfrm>
            <a:off x="709448" y="1913950"/>
            <a:ext cx="4204137" cy="1342754"/>
          </a:xfrm>
        </p:spPr>
        <p:txBody>
          <a:bodyPr>
            <a:normAutofit/>
          </a:bodyPr>
          <a:lstStyle/>
          <a:p>
            <a:pPr algn="ctr"/>
            <a:r>
              <a:rPr lang="en-US" sz="3600" dirty="0">
                <a:latin typeface="+mn-lt"/>
                <a:cs typeface="Arial" panose="020B0604020202020204" pitchFamily="34" charset="0"/>
              </a:rPr>
              <a:t>Where we are headed:</a:t>
            </a:r>
          </a:p>
        </p:txBody>
      </p:sp>
      <p:cxnSp>
        <p:nvCxnSpPr>
          <p:cNvPr id="28" name="Straight Connector 1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297F1C9-F4F7-472C-93CF-0740F857F671}"/>
              </a:ext>
            </a:extLst>
          </p:cNvPr>
          <p:cNvSpPr>
            <a:spLocks noGrp="1"/>
          </p:cNvSpPr>
          <p:nvPr>
            <p:ph idx="1"/>
          </p:nvPr>
        </p:nvSpPr>
        <p:spPr>
          <a:xfrm>
            <a:off x="525516" y="3417573"/>
            <a:ext cx="4993157" cy="2619839"/>
          </a:xfrm>
        </p:spPr>
        <p:txBody>
          <a:bodyPr anchor="ctr">
            <a:normAutofit/>
          </a:bodyPr>
          <a:lstStyle/>
          <a:p>
            <a:r>
              <a:rPr lang="en-US" sz="2400" b="1" dirty="0">
                <a:cs typeface="Arial" panose="020B0604020202020204" pitchFamily="34" charset="0"/>
              </a:rPr>
              <a:t>The public health and scientific problem</a:t>
            </a:r>
          </a:p>
          <a:p>
            <a:r>
              <a:rPr lang="en-US" sz="2400" b="1" dirty="0">
                <a:cs typeface="Arial" panose="020B0604020202020204" pitchFamily="34" charset="0"/>
              </a:rPr>
              <a:t>Why implementation science?</a:t>
            </a:r>
          </a:p>
          <a:p>
            <a:r>
              <a:rPr lang="en-US" sz="2400" b="1" dirty="0">
                <a:cs typeface="Arial" panose="020B0604020202020204" pitchFamily="34" charset="0"/>
              </a:rPr>
              <a:t>What’s next?</a:t>
            </a:r>
          </a:p>
        </p:txBody>
      </p:sp>
    </p:spTree>
    <p:extLst>
      <p:ext uri="{BB962C8B-B14F-4D97-AF65-F5344CB8AC3E}">
        <p14:creationId xmlns:p14="http://schemas.microsoft.com/office/powerpoint/2010/main" val="2012025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8F0918-27C4-265C-E4C1-FB3B6D379F76}"/>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Local culture reflection</a:t>
            </a:r>
          </a:p>
        </p:txBody>
      </p:sp>
      <p:sp>
        <p:nvSpPr>
          <p:cNvPr id="3" name="Content Placeholder 2">
            <a:extLst>
              <a:ext uri="{FF2B5EF4-FFF2-40B4-BE49-F238E27FC236}">
                <a16:creationId xmlns:a16="http://schemas.microsoft.com/office/drawing/2014/main" id="{D62D42C9-B0D7-6F72-9B68-B49DC554A9BB}"/>
              </a:ext>
            </a:extLst>
          </p:cNvPr>
          <p:cNvSpPr>
            <a:spLocks noGrp="1"/>
          </p:cNvSpPr>
          <p:nvPr>
            <p:ph idx="1"/>
          </p:nvPr>
        </p:nvSpPr>
        <p:spPr>
          <a:xfrm>
            <a:off x="1371599" y="2318197"/>
            <a:ext cx="9724031" cy="3683358"/>
          </a:xfrm>
        </p:spPr>
        <p:txBody>
          <a:bodyPr anchor="ctr">
            <a:noAutofit/>
          </a:bodyPr>
          <a:lstStyle/>
          <a:p>
            <a:pPr marL="0" indent="0">
              <a:buNone/>
            </a:pPr>
            <a:r>
              <a:rPr lang="en-US" i="1" dirty="0">
                <a:latin typeface="Gill Sans MT" panose="020B0502020104020203" pitchFamily="34" charset="0"/>
              </a:rPr>
              <a:t>“I thought that they were very [good]. I was very impressed at the level of </a:t>
            </a:r>
            <a:r>
              <a:rPr lang="en-US" b="1" i="1" dirty="0">
                <a:latin typeface="Gill Sans MT" panose="020B0502020104020203" pitchFamily="34" charset="0"/>
              </a:rPr>
              <a:t>the kids’ ability to come across genuine</a:t>
            </a:r>
            <a:r>
              <a:rPr lang="en-US" i="1" dirty="0">
                <a:latin typeface="Gill Sans MT" panose="020B0502020104020203" pitchFamily="34" charset="0"/>
              </a:rPr>
              <a:t> [in the videos] and of course the way in which Matt [the director] put the [videos] together. The way they were scripted was very genuine. And the [youth actors] did a great job and that, of course, will bite right into the other kids as they watch it, because </a:t>
            </a:r>
            <a:r>
              <a:rPr lang="en-US" b="1" i="1" dirty="0">
                <a:latin typeface="Gill Sans MT" panose="020B0502020104020203" pitchFamily="34" charset="0"/>
              </a:rPr>
              <a:t>you can really feel the emotion </a:t>
            </a:r>
            <a:r>
              <a:rPr lang="en-US" i="1" dirty="0">
                <a:latin typeface="Gill Sans MT" panose="020B0502020104020203" pitchFamily="34" charset="0"/>
              </a:rPr>
              <a:t>when you’re looking at ‘</a:t>
            </a:r>
            <a:r>
              <a:rPr lang="en-US" i="1" dirty="0" err="1">
                <a:latin typeface="Gill Sans MT" panose="020B0502020104020203" pitchFamily="34" charset="0"/>
              </a:rPr>
              <a:t>em</a:t>
            </a:r>
            <a:r>
              <a:rPr lang="en-US" i="1" dirty="0">
                <a:latin typeface="Gill Sans MT" panose="020B0502020104020203" pitchFamily="34" charset="0"/>
              </a:rPr>
              <a:t>. And I loved the cross section of where the vignettes occurred. I mean, awesome, awesome, awesome. I mean, a lot of the time people don’t want to talk about what’s happening at the house and the party on the weekend. And so I thought the videos were excellent.”</a:t>
            </a:r>
            <a:endParaRPr lang="en-US" dirty="0">
              <a:latin typeface="Gill Sans MT" panose="020B0502020104020203" pitchFamily="34" charset="0"/>
            </a:endParaRPr>
          </a:p>
        </p:txBody>
      </p:sp>
      <p:pic>
        <p:nvPicPr>
          <p:cNvPr id="4" name="Graphic 3">
            <a:extLst>
              <a:ext uri="{FF2B5EF4-FFF2-40B4-BE49-F238E27FC236}">
                <a16:creationId xmlns:a16="http://schemas.microsoft.com/office/drawing/2014/main" id="{CFCEF479-E72B-EA20-BC32-9715A31FF4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6270" y="6334315"/>
            <a:ext cx="2790825" cy="371475"/>
          </a:xfrm>
          <a:prstGeom prst="rect">
            <a:avLst/>
          </a:prstGeom>
        </p:spPr>
      </p:pic>
    </p:spTree>
    <p:extLst>
      <p:ext uri="{BB962C8B-B14F-4D97-AF65-F5344CB8AC3E}">
        <p14:creationId xmlns:p14="http://schemas.microsoft.com/office/powerpoint/2010/main" val="2202090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CECC-9BFF-4BB5-8F08-F141D8CC1DEA}"/>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100" kern="1200">
                <a:solidFill>
                  <a:schemeClr val="tx1"/>
                </a:solidFill>
                <a:latin typeface="+mj-lt"/>
                <a:ea typeface="+mj-ea"/>
                <a:cs typeface="+mj-cs"/>
              </a:rPr>
              <a:t>Implementation Survey</a:t>
            </a:r>
          </a:p>
        </p:txBody>
      </p:sp>
      <p:sp>
        <p:nvSpPr>
          <p:cNvPr id="5" name="Star: 12 Points 4">
            <a:extLst>
              <a:ext uri="{FF2B5EF4-FFF2-40B4-BE49-F238E27FC236}">
                <a16:creationId xmlns:a16="http://schemas.microsoft.com/office/drawing/2014/main" id="{8F88340C-F74A-DFBE-1C0B-331FA2E83180}"/>
              </a:ext>
            </a:extLst>
          </p:cNvPr>
          <p:cNvSpPr/>
          <p:nvPr/>
        </p:nvSpPr>
        <p:spPr>
          <a:xfrm>
            <a:off x="815249" y="495759"/>
            <a:ext cx="1872868" cy="1608463"/>
          </a:xfrm>
          <a:prstGeom prst="star12">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STUDY 2</a:t>
            </a:r>
          </a:p>
        </p:txBody>
      </p:sp>
      <p:sp>
        <p:nvSpPr>
          <p:cNvPr id="3" name="Footer Placeholder 1">
            <a:extLst>
              <a:ext uri="{FF2B5EF4-FFF2-40B4-BE49-F238E27FC236}">
                <a16:creationId xmlns:a16="http://schemas.microsoft.com/office/drawing/2014/main" id="{D13C750F-9D5B-AAB6-B95E-4D10352E5C1C}"/>
              </a:ext>
            </a:extLst>
          </p:cNvPr>
          <p:cNvSpPr>
            <a:spLocks noGrp="1"/>
          </p:cNvSpPr>
          <p:nvPr>
            <p:ph type="ftr" sz="quarter" idx="11"/>
          </p:nvPr>
        </p:nvSpPr>
        <p:spPr>
          <a:xfrm>
            <a:off x="4925105" y="6404291"/>
            <a:ext cx="6240162" cy="365125"/>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Calibri" panose="020F0502020204030204"/>
                <a:ea typeface="+mn-ea"/>
                <a:cs typeface="+mn-cs"/>
              </a:rPr>
              <a:t>Okamoto</a:t>
            </a:r>
            <a:r>
              <a:rPr lang="en-US" sz="1000" dirty="0">
                <a:solidFill>
                  <a:schemeClr val="tx1"/>
                </a:solidFill>
                <a:latin typeface="Calibri" panose="020F0502020204030204"/>
              </a:rPr>
              <a:t> et al., 2024</a:t>
            </a:r>
            <a:endParaRPr kumimoji="0" lang="en-US" sz="1000" b="0" i="0" u="none" strike="noStrike" kern="1200" cap="none" spc="0" normalizeH="0" baseline="0" noProof="0" dirty="0">
              <a:ln>
                <a:noFill/>
              </a:ln>
              <a:solidFill>
                <a:schemeClr val="tx1"/>
              </a:solidFill>
              <a:effectLst/>
              <a:uLnTx/>
              <a:uFillTx/>
              <a:latin typeface="Gill Sans MT" panose="020B0502020104020203"/>
              <a:ea typeface="+mn-ea"/>
              <a:cs typeface="+mn-cs"/>
            </a:endParaRPr>
          </a:p>
        </p:txBody>
      </p:sp>
      <p:pic>
        <p:nvPicPr>
          <p:cNvPr id="6" name="Graphic 5">
            <a:extLst>
              <a:ext uri="{FF2B5EF4-FFF2-40B4-BE49-F238E27FC236}">
                <a16:creationId xmlns:a16="http://schemas.microsoft.com/office/drawing/2014/main" id="{58A15FAF-3AB5-046A-F3C7-58C1E218EC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6270" y="6334315"/>
            <a:ext cx="2790825" cy="371475"/>
          </a:xfrm>
          <a:prstGeom prst="rect">
            <a:avLst/>
          </a:prstGeom>
        </p:spPr>
      </p:pic>
      <p:pic>
        <p:nvPicPr>
          <p:cNvPr id="8" name="Picture 7">
            <a:extLst>
              <a:ext uri="{FF2B5EF4-FFF2-40B4-BE49-F238E27FC236}">
                <a16:creationId xmlns:a16="http://schemas.microsoft.com/office/drawing/2014/main" id="{4E776156-9501-6EE7-AF36-A67459255E90}"/>
              </a:ext>
            </a:extLst>
          </p:cNvPr>
          <p:cNvPicPr>
            <a:picLocks noChangeAspect="1"/>
          </p:cNvPicPr>
          <p:nvPr/>
        </p:nvPicPr>
        <p:blipFill>
          <a:blip r:embed="rId5"/>
          <a:stretch>
            <a:fillRect/>
          </a:stretch>
        </p:blipFill>
        <p:spPr>
          <a:xfrm>
            <a:off x="5083706" y="228858"/>
            <a:ext cx="5922959" cy="5735425"/>
          </a:xfrm>
          <a:prstGeom prst="rect">
            <a:avLst/>
          </a:prstGeom>
        </p:spPr>
      </p:pic>
    </p:spTree>
    <p:extLst>
      <p:ext uri="{BB962C8B-B14F-4D97-AF65-F5344CB8AC3E}">
        <p14:creationId xmlns:p14="http://schemas.microsoft.com/office/powerpoint/2010/main" val="1200272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0A4C5E-034C-1F93-0EA5-A0D326FB56A7}"/>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Highest impact barriers</a:t>
            </a:r>
          </a:p>
        </p:txBody>
      </p:sp>
      <p:graphicFrame>
        <p:nvGraphicFramePr>
          <p:cNvPr id="4" name="Content Placeholder 5">
            <a:extLst>
              <a:ext uri="{FF2B5EF4-FFF2-40B4-BE49-F238E27FC236}">
                <a16:creationId xmlns:a16="http://schemas.microsoft.com/office/drawing/2014/main" id="{2A5E0DDB-5061-7859-EB2B-45A2E4F313AF}"/>
              </a:ext>
            </a:extLst>
          </p:cNvPr>
          <p:cNvGraphicFramePr>
            <a:graphicFrameLocks noGrp="1"/>
          </p:cNvGraphicFramePr>
          <p:nvPr>
            <p:ph idx="1"/>
          </p:nvPr>
        </p:nvGraphicFramePr>
        <p:xfrm>
          <a:off x="431290" y="1957012"/>
          <a:ext cx="11329416" cy="4517135"/>
        </p:xfrm>
        <a:graphic>
          <a:graphicData uri="http://schemas.openxmlformats.org/drawingml/2006/table">
            <a:tbl>
              <a:tblPr firstRow="1" bandRow="1">
                <a:tableStyleId>{6E25E649-3F16-4E02-A733-19D2CDBF48F0}</a:tableStyleId>
              </a:tblPr>
              <a:tblGrid>
                <a:gridCol w="890931">
                  <a:extLst>
                    <a:ext uri="{9D8B030D-6E8A-4147-A177-3AD203B41FA5}">
                      <a16:colId xmlns:a16="http://schemas.microsoft.com/office/drawing/2014/main" val="20000"/>
                    </a:ext>
                  </a:extLst>
                </a:gridCol>
                <a:gridCol w="5793239">
                  <a:extLst>
                    <a:ext uri="{9D8B030D-6E8A-4147-A177-3AD203B41FA5}">
                      <a16:colId xmlns:a16="http://schemas.microsoft.com/office/drawing/2014/main" val="20001"/>
                    </a:ext>
                  </a:extLst>
                </a:gridCol>
                <a:gridCol w="943927">
                  <a:extLst>
                    <a:ext uri="{9D8B030D-6E8A-4147-A177-3AD203B41FA5}">
                      <a16:colId xmlns:a16="http://schemas.microsoft.com/office/drawing/2014/main" val="20002"/>
                    </a:ext>
                  </a:extLst>
                </a:gridCol>
                <a:gridCol w="3701319">
                  <a:extLst>
                    <a:ext uri="{9D8B030D-6E8A-4147-A177-3AD203B41FA5}">
                      <a16:colId xmlns:a16="http://schemas.microsoft.com/office/drawing/2014/main" val="20003"/>
                    </a:ext>
                  </a:extLst>
                </a:gridCol>
              </a:tblGrid>
              <a:tr h="675620">
                <a:tc>
                  <a:txBody>
                    <a:bodyPr/>
                    <a:lstStyle/>
                    <a:p>
                      <a:pPr algn="ctr">
                        <a:spcBef>
                          <a:spcPts val="300"/>
                        </a:spcBef>
                        <a:spcAft>
                          <a:spcPts val="300"/>
                        </a:spcAft>
                      </a:pPr>
                      <a:r>
                        <a:rPr lang="en-US" sz="1800"/>
                        <a:t>Rank</a:t>
                      </a:r>
                      <a:endParaRPr lang="en-US" sz="1800">
                        <a:latin typeface="Gill Sans MT" panose="020B0502020104020203" pitchFamily="34" charset="0"/>
                      </a:endParaRPr>
                    </a:p>
                  </a:txBody>
                  <a:tcPr marL="85295" marR="85295" marT="42647" marB="42647" anchor="ctr"/>
                </a:tc>
                <a:tc>
                  <a:txBody>
                    <a:bodyPr/>
                    <a:lstStyle/>
                    <a:p>
                      <a:pPr algn="ctr">
                        <a:spcBef>
                          <a:spcPts val="300"/>
                        </a:spcBef>
                        <a:spcAft>
                          <a:spcPts val="300"/>
                        </a:spcAft>
                      </a:pPr>
                      <a:r>
                        <a:rPr lang="en-US" sz="1800" dirty="0"/>
                        <a:t>Item</a:t>
                      </a:r>
                      <a:endParaRPr lang="en-US" sz="1800" dirty="0">
                        <a:latin typeface="Gill Sans MT" panose="020B0502020104020203" pitchFamily="34" charset="0"/>
                      </a:endParaRPr>
                    </a:p>
                  </a:txBody>
                  <a:tcPr marL="85295" marR="85295" marT="42647" marB="42647" anchor="ctr"/>
                </a:tc>
                <a:tc>
                  <a:txBody>
                    <a:bodyPr/>
                    <a:lstStyle/>
                    <a:p>
                      <a:pPr algn="ctr">
                        <a:spcBef>
                          <a:spcPts val="300"/>
                        </a:spcBef>
                        <a:spcAft>
                          <a:spcPts val="300"/>
                        </a:spcAft>
                      </a:pPr>
                      <a:r>
                        <a:rPr lang="en-US" sz="1800"/>
                        <a:t>Mean (SD)</a:t>
                      </a:r>
                      <a:endParaRPr lang="en-US" sz="1800">
                        <a:latin typeface="Gill Sans MT" panose="020B0502020104020203" pitchFamily="34" charset="0"/>
                      </a:endParaRPr>
                    </a:p>
                  </a:txBody>
                  <a:tcPr marL="85295" marR="85295" marT="42647" marB="42647" anchor="ctr"/>
                </a:tc>
                <a:tc>
                  <a:txBody>
                    <a:bodyPr/>
                    <a:lstStyle/>
                    <a:p>
                      <a:pPr algn="ctr">
                        <a:spcBef>
                          <a:spcPts val="0"/>
                        </a:spcBef>
                        <a:spcAft>
                          <a:spcPts val="300"/>
                        </a:spcAft>
                      </a:pPr>
                      <a:r>
                        <a:rPr lang="en-US" sz="1800"/>
                        <a:t>CFIR 2.0 Domain/Construct(s)</a:t>
                      </a:r>
                      <a:endParaRPr lang="en-US" sz="1800">
                        <a:latin typeface="Gill Sans MT" panose="020B0502020104020203" pitchFamily="34" charset="0"/>
                      </a:endParaRPr>
                    </a:p>
                  </a:txBody>
                  <a:tcPr marL="85295" marR="85295" marT="42647" marB="42647" anchor="ctr"/>
                </a:tc>
                <a:extLst>
                  <a:ext uri="{0D108BD9-81ED-4DB2-BD59-A6C34878D82A}">
                    <a16:rowId xmlns:a16="http://schemas.microsoft.com/office/drawing/2014/main" val="10000"/>
                  </a:ext>
                </a:extLst>
              </a:tr>
              <a:tr h="675620">
                <a:tc>
                  <a:txBody>
                    <a:bodyPr/>
                    <a:lstStyle/>
                    <a:p>
                      <a:pPr algn="ctr">
                        <a:spcBef>
                          <a:spcPts val="300"/>
                        </a:spcBef>
                        <a:spcAft>
                          <a:spcPts val="300"/>
                        </a:spcAft>
                      </a:pPr>
                      <a:r>
                        <a:rPr lang="en-US" sz="1800"/>
                        <a:t>1</a:t>
                      </a:r>
                      <a:endParaRPr lang="en-US" sz="1800">
                        <a:latin typeface="Gill Sans MT" panose="020B0502020104020203" pitchFamily="34" charset="0"/>
                      </a:endParaRPr>
                    </a:p>
                  </a:txBody>
                  <a:tcPr marL="85295" marR="85295" marT="42647" marB="42647"/>
                </a:tc>
                <a:tc>
                  <a:txBody>
                    <a:bodyPr/>
                    <a:lstStyle/>
                    <a:p>
                      <a:pPr algn="l" fontAlgn="b">
                        <a:spcBef>
                          <a:spcPts val="600"/>
                        </a:spcBef>
                        <a:spcAft>
                          <a:spcPts val="300"/>
                        </a:spcAft>
                      </a:pPr>
                      <a:r>
                        <a:rPr lang="en-US" sz="1800" b="0" u="none" strike="noStrike" dirty="0">
                          <a:solidFill>
                            <a:srgbClr val="000000"/>
                          </a:solidFill>
                          <a:effectLst/>
                        </a:rPr>
                        <a:t>The HP curriculum does not extensively cover current or recent forms of substance use, such as vaping.</a:t>
                      </a:r>
                      <a:endParaRPr lang="en-US" sz="1800" b="0" i="0" u="none" strike="noStrike" dirty="0">
                        <a:solidFill>
                          <a:srgbClr val="000000"/>
                        </a:solidFill>
                        <a:effectLst/>
                        <a:latin typeface="Gill Sans MT" panose="020B0502020104020203" pitchFamily="34" charset="0"/>
                      </a:endParaRPr>
                    </a:p>
                  </a:txBody>
                  <a:tcPr marL="4442" marR="4442" marT="4442" marB="0"/>
                </a:tc>
                <a:tc>
                  <a:txBody>
                    <a:bodyPr/>
                    <a:lstStyle/>
                    <a:p>
                      <a:pPr algn="ctr" fontAlgn="t">
                        <a:spcBef>
                          <a:spcPts val="300"/>
                        </a:spcBef>
                        <a:spcAft>
                          <a:spcPts val="0"/>
                        </a:spcAft>
                      </a:pPr>
                      <a:r>
                        <a:rPr lang="en-US" sz="1800" b="0" u="none" strike="noStrike">
                          <a:solidFill>
                            <a:schemeClr val="tx1"/>
                          </a:solidFill>
                          <a:effectLst/>
                        </a:rPr>
                        <a:t>3.30 </a:t>
                      </a:r>
                    </a:p>
                    <a:p>
                      <a:pPr algn="ctr" fontAlgn="t">
                        <a:spcBef>
                          <a:spcPts val="0"/>
                        </a:spcBef>
                        <a:spcAft>
                          <a:spcPts val="0"/>
                        </a:spcAft>
                      </a:pPr>
                      <a:r>
                        <a:rPr lang="en-US" sz="1800" b="0" u="none" strike="noStrike">
                          <a:solidFill>
                            <a:schemeClr val="tx1"/>
                          </a:solidFill>
                          <a:effectLst/>
                        </a:rPr>
                        <a:t>(1.00)</a:t>
                      </a:r>
                      <a:endParaRPr lang="en-US" sz="1800" b="0" i="0" u="none" strike="noStrike">
                        <a:solidFill>
                          <a:schemeClr val="tx1"/>
                        </a:solidFill>
                        <a:effectLst/>
                        <a:latin typeface="Gill Sans MT" panose="020B0502020104020203" pitchFamily="34" charset="0"/>
                      </a:endParaRPr>
                    </a:p>
                  </a:txBody>
                  <a:tcPr marL="4442" marR="4442" marT="4442" marB="0"/>
                </a:tc>
                <a:tc>
                  <a:txBody>
                    <a:bodyPr/>
                    <a:lstStyle/>
                    <a:p>
                      <a:pPr algn="ctr">
                        <a:spcBef>
                          <a:spcPts val="0"/>
                        </a:spcBef>
                        <a:spcAft>
                          <a:spcPts val="0"/>
                        </a:spcAft>
                      </a:pPr>
                      <a:r>
                        <a:rPr lang="en-US" sz="1800"/>
                        <a:t>Innovation/</a:t>
                      </a:r>
                    </a:p>
                    <a:p>
                      <a:pPr algn="ctr">
                        <a:spcBef>
                          <a:spcPts val="0"/>
                        </a:spcBef>
                        <a:spcAft>
                          <a:spcPts val="0"/>
                        </a:spcAft>
                      </a:pPr>
                      <a:r>
                        <a:rPr lang="en-US" sz="1800"/>
                        <a:t>Innovation Adaptability</a:t>
                      </a:r>
                      <a:endParaRPr lang="en-US" sz="1800">
                        <a:latin typeface="Gill Sans MT" panose="020B0502020104020203" pitchFamily="34" charset="0"/>
                      </a:endParaRPr>
                    </a:p>
                  </a:txBody>
                  <a:tcPr marL="85295" marR="85295" marT="42647" marB="42647"/>
                </a:tc>
                <a:extLst>
                  <a:ext uri="{0D108BD9-81ED-4DB2-BD59-A6C34878D82A}">
                    <a16:rowId xmlns:a16="http://schemas.microsoft.com/office/drawing/2014/main" val="10001"/>
                  </a:ext>
                </a:extLst>
              </a:tr>
              <a:tr h="866312">
                <a:tc>
                  <a:txBody>
                    <a:bodyPr/>
                    <a:lstStyle/>
                    <a:p>
                      <a:pPr algn="ctr">
                        <a:spcBef>
                          <a:spcPts val="300"/>
                        </a:spcBef>
                        <a:spcAft>
                          <a:spcPts val="300"/>
                        </a:spcAft>
                      </a:pPr>
                      <a:r>
                        <a:rPr lang="en-US" sz="1800"/>
                        <a:t>2</a:t>
                      </a:r>
                      <a:endParaRPr lang="en-US" sz="1800">
                        <a:latin typeface="Gill Sans MT" panose="020B0502020104020203" pitchFamily="34" charset="0"/>
                      </a:endParaRPr>
                    </a:p>
                  </a:txBody>
                  <a:tcPr marL="85295" marR="85295" marT="42647" marB="42647"/>
                </a:tc>
                <a:tc>
                  <a:txBody>
                    <a:bodyPr/>
                    <a:lstStyle/>
                    <a:p>
                      <a:pPr algn="l" fontAlgn="b">
                        <a:spcBef>
                          <a:spcPts val="600"/>
                        </a:spcBef>
                        <a:spcAft>
                          <a:spcPts val="300"/>
                        </a:spcAft>
                      </a:pPr>
                      <a:r>
                        <a:rPr lang="en-US" sz="1800" b="0" u="none" strike="noStrike" dirty="0">
                          <a:solidFill>
                            <a:srgbClr val="000000"/>
                          </a:solidFill>
                          <a:effectLst/>
                        </a:rPr>
                        <a:t>Some HIDOE teachers are resistant to trying new curricula like HP, because it feels like "one more thing you [administrators] want me to do in the classroom."</a:t>
                      </a:r>
                      <a:endParaRPr lang="en-US" sz="1800" b="0" i="0" u="none" strike="noStrike" dirty="0">
                        <a:solidFill>
                          <a:srgbClr val="000000"/>
                        </a:solidFill>
                        <a:effectLst/>
                        <a:latin typeface="Gill Sans MT" panose="020B0502020104020203" pitchFamily="34" charset="0"/>
                      </a:endParaRPr>
                    </a:p>
                  </a:txBody>
                  <a:tcPr marL="4442" marR="4442" marT="4442" marB="0"/>
                </a:tc>
                <a:tc>
                  <a:txBody>
                    <a:bodyPr/>
                    <a:lstStyle/>
                    <a:p>
                      <a:pPr algn="ctr" fontAlgn="t">
                        <a:spcBef>
                          <a:spcPts val="300"/>
                        </a:spcBef>
                        <a:spcAft>
                          <a:spcPts val="0"/>
                        </a:spcAft>
                      </a:pPr>
                      <a:r>
                        <a:rPr lang="en-US" sz="1800" b="0" u="none" strike="noStrike">
                          <a:solidFill>
                            <a:schemeClr val="tx1"/>
                          </a:solidFill>
                          <a:effectLst/>
                        </a:rPr>
                        <a:t>3.27</a:t>
                      </a:r>
                    </a:p>
                    <a:p>
                      <a:pPr algn="ctr" fontAlgn="t">
                        <a:spcBef>
                          <a:spcPts val="0"/>
                        </a:spcBef>
                        <a:spcAft>
                          <a:spcPts val="0"/>
                        </a:spcAft>
                      </a:pPr>
                      <a:r>
                        <a:rPr lang="en-US" sz="1800" b="0" u="none" strike="noStrike">
                          <a:solidFill>
                            <a:schemeClr val="tx1"/>
                          </a:solidFill>
                          <a:effectLst/>
                        </a:rPr>
                        <a:t>(1.04)</a:t>
                      </a:r>
                      <a:endParaRPr lang="en-US" sz="1800" b="0" i="0" u="none" strike="noStrike">
                        <a:solidFill>
                          <a:schemeClr val="tx1"/>
                        </a:solidFill>
                        <a:effectLst/>
                        <a:latin typeface="Gill Sans MT" panose="020B0502020104020203" pitchFamily="34" charset="0"/>
                      </a:endParaRPr>
                    </a:p>
                  </a:txBody>
                  <a:tcPr marL="4442" marR="4442" marT="4442" marB="0"/>
                </a:tc>
                <a:tc>
                  <a:txBody>
                    <a:bodyPr/>
                    <a:lstStyle/>
                    <a:p>
                      <a:pPr algn="ctr">
                        <a:spcBef>
                          <a:spcPts val="0"/>
                        </a:spcBef>
                        <a:spcAft>
                          <a:spcPts val="0"/>
                        </a:spcAft>
                      </a:pPr>
                      <a:r>
                        <a:rPr lang="en-US" sz="1800"/>
                        <a:t>Individuals/</a:t>
                      </a:r>
                    </a:p>
                    <a:p>
                      <a:pPr algn="ctr">
                        <a:spcBef>
                          <a:spcPts val="0"/>
                        </a:spcBef>
                        <a:spcAft>
                          <a:spcPts val="0"/>
                        </a:spcAft>
                      </a:pPr>
                      <a:r>
                        <a:rPr lang="en-US" sz="1800"/>
                        <a:t>Innovation Deliverers, Motivation</a:t>
                      </a:r>
                      <a:endParaRPr lang="en-US" sz="1800">
                        <a:latin typeface="Gill Sans MT" panose="020B0502020104020203" pitchFamily="34" charset="0"/>
                      </a:endParaRPr>
                    </a:p>
                  </a:txBody>
                  <a:tcPr marL="85295" marR="85295" marT="42647" marB="42647"/>
                </a:tc>
                <a:extLst>
                  <a:ext uri="{0D108BD9-81ED-4DB2-BD59-A6C34878D82A}">
                    <a16:rowId xmlns:a16="http://schemas.microsoft.com/office/drawing/2014/main" val="10002"/>
                  </a:ext>
                </a:extLst>
              </a:tr>
              <a:tr h="675620">
                <a:tc>
                  <a:txBody>
                    <a:bodyPr/>
                    <a:lstStyle/>
                    <a:p>
                      <a:pPr algn="ctr">
                        <a:spcBef>
                          <a:spcPts val="300"/>
                        </a:spcBef>
                        <a:spcAft>
                          <a:spcPts val="300"/>
                        </a:spcAft>
                      </a:pPr>
                      <a:r>
                        <a:rPr lang="en-US" sz="1800"/>
                        <a:t>3</a:t>
                      </a:r>
                      <a:endParaRPr lang="en-US" sz="1800">
                        <a:latin typeface="Gill Sans MT" panose="020B0502020104020203" pitchFamily="34" charset="0"/>
                      </a:endParaRPr>
                    </a:p>
                  </a:txBody>
                  <a:tcPr marL="85295" marR="85295" marT="42647" marB="42647"/>
                </a:tc>
                <a:tc>
                  <a:txBody>
                    <a:bodyPr/>
                    <a:lstStyle/>
                    <a:p>
                      <a:pPr algn="l" fontAlgn="b">
                        <a:spcBef>
                          <a:spcPts val="600"/>
                        </a:spcBef>
                        <a:spcAft>
                          <a:spcPts val="300"/>
                        </a:spcAft>
                      </a:pPr>
                      <a:r>
                        <a:rPr lang="en-US" sz="1800" b="0" u="none" strike="noStrike" dirty="0">
                          <a:solidFill>
                            <a:srgbClr val="000000"/>
                          </a:solidFill>
                          <a:effectLst/>
                        </a:rPr>
                        <a:t>There is a lack of HIDOE funding to support prevention curricula like HP.</a:t>
                      </a:r>
                      <a:endParaRPr lang="en-US" sz="1800" b="0" i="0" u="none" strike="noStrike" dirty="0">
                        <a:solidFill>
                          <a:srgbClr val="000000"/>
                        </a:solidFill>
                        <a:effectLst/>
                        <a:latin typeface="Gill Sans MT" panose="020B0502020104020203" pitchFamily="34" charset="0"/>
                      </a:endParaRPr>
                    </a:p>
                  </a:txBody>
                  <a:tcPr marL="4442" marR="4442" marT="4442" marB="0"/>
                </a:tc>
                <a:tc>
                  <a:txBody>
                    <a:bodyPr/>
                    <a:lstStyle/>
                    <a:p>
                      <a:pPr algn="ctr" fontAlgn="t">
                        <a:spcBef>
                          <a:spcPts val="300"/>
                        </a:spcBef>
                        <a:spcAft>
                          <a:spcPts val="0"/>
                        </a:spcAft>
                      </a:pPr>
                      <a:r>
                        <a:rPr lang="en-US" sz="1800" b="0" u="none" strike="noStrike">
                          <a:solidFill>
                            <a:schemeClr val="tx1"/>
                          </a:solidFill>
                          <a:effectLst/>
                        </a:rPr>
                        <a:t>3.26 </a:t>
                      </a:r>
                    </a:p>
                    <a:p>
                      <a:pPr algn="ctr" fontAlgn="t">
                        <a:spcBef>
                          <a:spcPts val="0"/>
                        </a:spcBef>
                        <a:spcAft>
                          <a:spcPts val="0"/>
                        </a:spcAft>
                      </a:pPr>
                      <a:r>
                        <a:rPr lang="en-US" sz="1800" b="0" u="none" strike="noStrike">
                          <a:solidFill>
                            <a:schemeClr val="tx1"/>
                          </a:solidFill>
                          <a:effectLst/>
                        </a:rPr>
                        <a:t>(1.09)</a:t>
                      </a:r>
                      <a:endParaRPr lang="en-US" sz="1800" b="0" i="0" u="none" strike="noStrike">
                        <a:solidFill>
                          <a:schemeClr val="tx1"/>
                        </a:solidFill>
                        <a:effectLst/>
                        <a:latin typeface="Gill Sans MT" panose="020B0502020104020203" pitchFamily="34" charset="0"/>
                      </a:endParaRPr>
                    </a:p>
                  </a:txBody>
                  <a:tcPr marL="4442" marR="4442" marT="4442" marB="0"/>
                </a:tc>
                <a:tc>
                  <a:txBody>
                    <a:bodyPr/>
                    <a:lstStyle/>
                    <a:p>
                      <a:pPr algn="ctr">
                        <a:spcBef>
                          <a:spcPts val="300"/>
                        </a:spcBef>
                        <a:spcAft>
                          <a:spcPts val="0"/>
                        </a:spcAft>
                      </a:pPr>
                      <a:r>
                        <a:rPr lang="en-US" sz="1800"/>
                        <a:t>Outer Setting</a:t>
                      </a:r>
                      <a:r>
                        <a:rPr lang="en-US" sz="1800" baseline="0"/>
                        <a:t> </a:t>
                      </a:r>
                      <a:r>
                        <a:rPr lang="en-US" sz="1800"/>
                        <a:t>(HIDOE)/</a:t>
                      </a:r>
                    </a:p>
                    <a:p>
                      <a:pPr algn="ctr">
                        <a:spcBef>
                          <a:spcPts val="0"/>
                        </a:spcBef>
                        <a:spcAft>
                          <a:spcPts val="300"/>
                        </a:spcAft>
                      </a:pPr>
                      <a:r>
                        <a:rPr lang="en-US" sz="1800"/>
                        <a:t>Financing</a:t>
                      </a:r>
                      <a:endParaRPr lang="en-US" sz="1800">
                        <a:latin typeface="Gill Sans MT" panose="020B0502020104020203" pitchFamily="34" charset="0"/>
                      </a:endParaRPr>
                    </a:p>
                  </a:txBody>
                  <a:tcPr marL="85295" marR="85295" marT="42647" marB="42647"/>
                </a:tc>
                <a:extLst>
                  <a:ext uri="{0D108BD9-81ED-4DB2-BD59-A6C34878D82A}">
                    <a16:rowId xmlns:a16="http://schemas.microsoft.com/office/drawing/2014/main" val="10003"/>
                  </a:ext>
                </a:extLst>
              </a:tr>
              <a:tr h="948343">
                <a:tc>
                  <a:txBody>
                    <a:bodyPr/>
                    <a:lstStyle/>
                    <a:p>
                      <a:pPr algn="ctr">
                        <a:spcBef>
                          <a:spcPts val="300"/>
                        </a:spcBef>
                        <a:spcAft>
                          <a:spcPts val="300"/>
                        </a:spcAft>
                      </a:pPr>
                      <a:r>
                        <a:rPr lang="en-US" sz="1800"/>
                        <a:t>4</a:t>
                      </a:r>
                      <a:endParaRPr lang="en-US" sz="1800">
                        <a:latin typeface="Gill Sans MT" panose="020B0502020104020203" pitchFamily="34" charset="0"/>
                      </a:endParaRPr>
                    </a:p>
                  </a:txBody>
                  <a:tcPr marL="85295" marR="85295" marT="42647" marB="42647"/>
                </a:tc>
                <a:tc>
                  <a:txBody>
                    <a:bodyPr/>
                    <a:lstStyle/>
                    <a:p>
                      <a:pPr algn="l" fontAlgn="b">
                        <a:spcBef>
                          <a:spcPts val="600"/>
                        </a:spcBef>
                        <a:spcAft>
                          <a:spcPts val="300"/>
                        </a:spcAft>
                      </a:pPr>
                      <a:r>
                        <a:rPr lang="en-US" sz="1800" b="0" u="none" strike="noStrike" dirty="0">
                          <a:solidFill>
                            <a:srgbClr val="000000"/>
                          </a:solidFill>
                          <a:effectLst/>
                        </a:rPr>
                        <a:t>The implementation and training related to the HP curriculum will be difficult to fit into teachers' busy schedules.</a:t>
                      </a:r>
                      <a:endParaRPr lang="en-US" sz="1800" b="0" i="0" u="none" strike="noStrike" dirty="0">
                        <a:solidFill>
                          <a:srgbClr val="000000"/>
                        </a:solidFill>
                        <a:effectLst/>
                        <a:latin typeface="Gill Sans MT" panose="020B0502020104020203" pitchFamily="34" charset="0"/>
                      </a:endParaRPr>
                    </a:p>
                  </a:txBody>
                  <a:tcPr marL="4442" marR="4442" marT="4442" marB="0"/>
                </a:tc>
                <a:tc>
                  <a:txBody>
                    <a:bodyPr/>
                    <a:lstStyle/>
                    <a:p>
                      <a:pPr algn="ctr" fontAlgn="t">
                        <a:spcBef>
                          <a:spcPts val="300"/>
                        </a:spcBef>
                        <a:spcAft>
                          <a:spcPts val="0"/>
                        </a:spcAft>
                      </a:pPr>
                      <a:r>
                        <a:rPr lang="en-US" sz="1800" b="0" u="none" strike="noStrike">
                          <a:solidFill>
                            <a:schemeClr val="tx1"/>
                          </a:solidFill>
                          <a:effectLst/>
                        </a:rPr>
                        <a:t>3.14 </a:t>
                      </a:r>
                    </a:p>
                    <a:p>
                      <a:pPr algn="ctr" fontAlgn="t">
                        <a:spcBef>
                          <a:spcPts val="0"/>
                        </a:spcBef>
                        <a:spcAft>
                          <a:spcPts val="0"/>
                        </a:spcAft>
                      </a:pPr>
                      <a:r>
                        <a:rPr lang="en-US" sz="1800" b="0" u="none" strike="noStrike">
                          <a:solidFill>
                            <a:schemeClr val="tx1"/>
                          </a:solidFill>
                          <a:effectLst/>
                        </a:rPr>
                        <a:t>(1.03)</a:t>
                      </a:r>
                      <a:endParaRPr lang="en-US" sz="1800" b="0" i="0" u="none" strike="noStrike">
                        <a:solidFill>
                          <a:schemeClr val="tx1"/>
                        </a:solidFill>
                        <a:effectLst/>
                        <a:latin typeface="Gill Sans MT" panose="020B0502020104020203" pitchFamily="34" charset="0"/>
                      </a:endParaRPr>
                    </a:p>
                  </a:txBody>
                  <a:tcPr marL="4442" marR="4442" marT="4442" marB="0"/>
                </a:tc>
                <a:tc>
                  <a:txBody>
                    <a:bodyPr/>
                    <a:lstStyle/>
                    <a:p>
                      <a:pPr algn="ctr">
                        <a:spcBef>
                          <a:spcPts val="0"/>
                        </a:spcBef>
                        <a:spcAft>
                          <a:spcPts val="0"/>
                        </a:spcAft>
                      </a:pPr>
                      <a:r>
                        <a:rPr lang="en-US" sz="1800"/>
                        <a:t>Inner Setting (HIDOE)/</a:t>
                      </a:r>
                    </a:p>
                    <a:p>
                      <a:pPr algn="ctr">
                        <a:spcBef>
                          <a:spcPts val="0"/>
                        </a:spcBef>
                        <a:spcAft>
                          <a:spcPts val="0"/>
                        </a:spcAft>
                      </a:pPr>
                      <a:r>
                        <a:rPr lang="en-US" sz="1800"/>
                        <a:t>Structural Characteristics, Work Infrastructure</a:t>
                      </a:r>
                      <a:endParaRPr lang="en-US" sz="1800">
                        <a:latin typeface="Gill Sans MT" panose="020B0502020104020203" pitchFamily="34" charset="0"/>
                      </a:endParaRPr>
                    </a:p>
                  </a:txBody>
                  <a:tcPr marL="85295" marR="85295" marT="42647" marB="42647"/>
                </a:tc>
                <a:extLst>
                  <a:ext uri="{0D108BD9-81ED-4DB2-BD59-A6C34878D82A}">
                    <a16:rowId xmlns:a16="http://schemas.microsoft.com/office/drawing/2014/main" val="10004"/>
                  </a:ext>
                </a:extLst>
              </a:tr>
              <a:tr h="675620">
                <a:tc>
                  <a:txBody>
                    <a:bodyPr/>
                    <a:lstStyle/>
                    <a:p>
                      <a:pPr algn="ctr">
                        <a:spcBef>
                          <a:spcPts val="300"/>
                        </a:spcBef>
                        <a:spcAft>
                          <a:spcPts val="300"/>
                        </a:spcAft>
                      </a:pPr>
                      <a:r>
                        <a:rPr lang="en-US" sz="1800"/>
                        <a:t>5</a:t>
                      </a:r>
                      <a:endParaRPr lang="en-US" sz="1800">
                        <a:latin typeface="Gill Sans MT" panose="020B0502020104020203" pitchFamily="34" charset="0"/>
                      </a:endParaRPr>
                    </a:p>
                  </a:txBody>
                  <a:tcPr marL="85295" marR="85295" marT="42647" marB="42647"/>
                </a:tc>
                <a:tc>
                  <a:txBody>
                    <a:bodyPr/>
                    <a:lstStyle/>
                    <a:p>
                      <a:pPr algn="l" fontAlgn="b">
                        <a:spcBef>
                          <a:spcPts val="600"/>
                        </a:spcBef>
                        <a:spcAft>
                          <a:spcPts val="300"/>
                        </a:spcAft>
                      </a:pPr>
                      <a:r>
                        <a:rPr lang="en-US" sz="1800" b="0" u="none" strike="noStrike">
                          <a:solidFill>
                            <a:srgbClr val="000000"/>
                          </a:solidFill>
                          <a:effectLst/>
                        </a:rPr>
                        <a:t>The delivery of the HP curriculum is assigned to a teacher who is resistant to using the curriculum.</a:t>
                      </a:r>
                      <a:endParaRPr lang="en-US" sz="1800" b="0" i="0" u="none" strike="noStrike">
                        <a:solidFill>
                          <a:srgbClr val="000000"/>
                        </a:solidFill>
                        <a:effectLst/>
                        <a:latin typeface="Gill Sans MT" panose="020B0502020104020203" pitchFamily="34" charset="0"/>
                      </a:endParaRPr>
                    </a:p>
                  </a:txBody>
                  <a:tcPr marL="4442" marR="4442" marT="4442" marB="0"/>
                </a:tc>
                <a:tc>
                  <a:txBody>
                    <a:bodyPr/>
                    <a:lstStyle/>
                    <a:p>
                      <a:pPr algn="ctr" fontAlgn="t">
                        <a:spcBef>
                          <a:spcPts val="300"/>
                        </a:spcBef>
                        <a:spcAft>
                          <a:spcPts val="0"/>
                        </a:spcAft>
                      </a:pPr>
                      <a:r>
                        <a:rPr lang="en-US" sz="1800" b="0" u="none" strike="noStrike">
                          <a:solidFill>
                            <a:schemeClr val="tx1"/>
                          </a:solidFill>
                          <a:effectLst/>
                        </a:rPr>
                        <a:t>3.09 </a:t>
                      </a:r>
                    </a:p>
                    <a:p>
                      <a:pPr algn="ctr" fontAlgn="t">
                        <a:spcBef>
                          <a:spcPts val="0"/>
                        </a:spcBef>
                        <a:spcAft>
                          <a:spcPts val="0"/>
                        </a:spcAft>
                      </a:pPr>
                      <a:r>
                        <a:rPr lang="en-US" sz="1800" b="0" u="none" strike="noStrike">
                          <a:solidFill>
                            <a:schemeClr val="tx1"/>
                          </a:solidFill>
                          <a:effectLst/>
                        </a:rPr>
                        <a:t>(1.20)</a:t>
                      </a:r>
                      <a:endParaRPr lang="en-US" sz="1800" b="0" i="0" u="none" strike="noStrike">
                        <a:solidFill>
                          <a:schemeClr val="tx1"/>
                        </a:solidFill>
                        <a:effectLst/>
                        <a:latin typeface="Gill Sans MT" panose="020B0502020104020203" pitchFamily="34" charset="0"/>
                      </a:endParaRPr>
                    </a:p>
                  </a:txBody>
                  <a:tcPr marL="4442" marR="4442" marT="4442" marB="0"/>
                </a:tc>
                <a:tc>
                  <a:txBody>
                    <a:bodyPr/>
                    <a:lstStyle/>
                    <a:p>
                      <a:pPr algn="ctr">
                        <a:spcBef>
                          <a:spcPts val="0"/>
                        </a:spcBef>
                        <a:spcAft>
                          <a:spcPts val="0"/>
                        </a:spcAft>
                      </a:pPr>
                      <a:r>
                        <a:rPr lang="en-US" sz="1800" dirty="0"/>
                        <a:t>Individuals/</a:t>
                      </a:r>
                    </a:p>
                    <a:p>
                      <a:pPr algn="ctr">
                        <a:spcBef>
                          <a:spcPts val="0"/>
                        </a:spcBef>
                        <a:spcAft>
                          <a:spcPts val="0"/>
                        </a:spcAft>
                      </a:pPr>
                      <a:r>
                        <a:rPr lang="en-US" sz="1800" dirty="0"/>
                        <a:t>Innovation Deliverers, Motivation</a:t>
                      </a:r>
                      <a:endParaRPr lang="en-US" sz="1800" dirty="0">
                        <a:latin typeface="Gill Sans MT" panose="020B0502020104020203" pitchFamily="34" charset="0"/>
                      </a:endParaRPr>
                    </a:p>
                  </a:txBody>
                  <a:tcPr marL="85295" marR="85295" marT="42647" marB="42647"/>
                </a:tc>
                <a:extLst>
                  <a:ext uri="{0D108BD9-81ED-4DB2-BD59-A6C34878D82A}">
                    <a16:rowId xmlns:a16="http://schemas.microsoft.com/office/drawing/2014/main" val="10005"/>
                  </a:ext>
                </a:extLst>
              </a:tr>
            </a:tbl>
          </a:graphicData>
        </a:graphic>
      </p:graphicFrame>
      <p:sp>
        <p:nvSpPr>
          <p:cNvPr id="3" name="Footer Placeholder 1">
            <a:extLst>
              <a:ext uri="{FF2B5EF4-FFF2-40B4-BE49-F238E27FC236}">
                <a16:creationId xmlns:a16="http://schemas.microsoft.com/office/drawing/2014/main" id="{2EFCD93D-2670-007C-0F8D-A920D358FC20}"/>
              </a:ext>
            </a:extLst>
          </p:cNvPr>
          <p:cNvSpPr>
            <a:spLocks noGrp="1"/>
          </p:cNvSpPr>
          <p:nvPr>
            <p:ph type="ftr" sz="quarter" idx="11"/>
          </p:nvPr>
        </p:nvSpPr>
        <p:spPr>
          <a:xfrm>
            <a:off x="2975917" y="6502239"/>
            <a:ext cx="6240162" cy="365125"/>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Calibri" panose="020F0502020204030204"/>
                <a:ea typeface="+mn-ea"/>
                <a:cs typeface="+mn-cs"/>
              </a:rPr>
              <a:t>Okamoto, Okamura, Marshall, Chin, Carson</a:t>
            </a:r>
            <a:r>
              <a:rPr lang="en-US" sz="1000" dirty="0">
                <a:solidFill>
                  <a:schemeClr val="tx1"/>
                </a:solidFill>
                <a:latin typeface="Calibri" panose="020F0502020204030204"/>
              </a:rPr>
              <a:t>*</a:t>
            </a:r>
            <a:r>
              <a:rPr kumimoji="0" lang="en-US" sz="1000" b="0" i="0" u="none" strike="noStrike" kern="1200" cap="none" spc="0" normalizeH="0" baseline="0" noProof="0" dirty="0">
                <a:ln>
                  <a:noFill/>
                </a:ln>
                <a:solidFill>
                  <a:schemeClr val="tx1"/>
                </a:solidFill>
                <a:effectLst/>
                <a:uLnTx/>
                <a:uFillTx/>
                <a:latin typeface="Calibri" panose="020F0502020204030204"/>
                <a:ea typeface="+mn-ea"/>
                <a:cs typeface="+mn-cs"/>
              </a:rPr>
              <a:t>, An*, Song*, Saladino*, Prado, Brown, &amp; </a:t>
            </a:r>
            <a:r>
              <a:rPr kumimoji="0" lang="en-US" sz="1000" b="0" i="0" u="none" strike="noStrike" kern="1200" cap="none" spc="0" normalizeH="0" baseline="0" noProof="0" dirty="0" err="1">
                <a:ln>
                  <a:noFill/>
                </a:ln>
                <a:solidFill>
                  <a:schemeClr val="tx1"/>
                </a:solidFill>
                <a:effectLst/>
                <a:uLnTx/>
                <a:uFillTx/>
                <a:latin typeface="Calibri" panose="020F0502020204030204"/>
                <a:ea typeface="+mn-ea"/>
                <a:cs typeface="+mn-cs"/>
              </a:rPr>
              <a:t>Kulis</a:t>
            </a:r>
            <a:r>
              <a:rPr kumimoji="0" lang="en-US" sz="1000" b="0" i="0" u="none" strike="noStrike" kern="1200" cap="none" spc="0" normalizeH="0" baseline="0" noProof="0" dirty="0">
                <a:ln>
                  <a:noFill/>
                </a:ln>
                <a:solidFill>
                  <a:schemeClr val="tx1"/>
                </a:solidFill>
                <a:effectLst/>
                <a:uLnTx/>
                <a:uFillTx/>
                <a:latin typeface="Calibri" panose="020F0502020204030204"/>
                <a:ea typeface="+mn-ea"/>
                <a:cs typeface="+mn-cs"/>
              </a:rPr>
              <a:t>, under review</a:t>
            </a:r>
            <a:endParaRPr kumimoji="0" lang="en-US" sz="1000" b="0" i="0" u="none" strike="noStrike" kern="1200" cap="none" spc="0" normalizeH="0" baseline="0" noProof="0" dirty="0">
              <a:ln>
                <a:noFill/>
              </a:ln>
              <a:solidFill>
                <a:schemeClr val="tx1"/>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356892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856330-9E14-58B9-43D4-396D75DEEBE1}"/>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Most difficult barriers</a:t>
            </a:r>
          </a:p>
        </p:txBody>
      </p:sp>
      <p:graphicFrame>
        <p:nvGraphicFramePr>
          <p:cNvPr id="4" name="Content Placeholder 5">
            <a:extLst>
              <a:ext uri="{FF2B5EF4-FFF2-40B4-BE49-F238E27FC236}">
                <a16:creationId xmlns:a16="http://schemas.microsoft.com/office/drawing/2014/main" id="{5EE5098B-D195-2CFF-F74D-2A110BBDB66B}"/>
              </a:ext>
            </a:extLst>
          </p:cNvPr>
          <p:cNvGraphicFramePr>
            <a:graphicFrameLocks noGrp="1"/>
          </p:cNvGraphicFramePr>
          <p:nvPr>
            <p:ph idx="1"/>
            <p:extLst>
              <p:ext uri="{D42A27DB-BD31-4B8C-83A1-F6EECF244321}">
                <p14:modId xmlns:p14="http://schemas.microsoft.com/office/powerpoint/2010/main" val="3097400629"/>
              </p:ext>
            </p:extLst>
          </p:nvPr>
        </p:nvGraphicFramePr>
        <p:xfrm>
          <a:off x="432223" y="1959104"/>
          <a:ext cx="11327550" cy="4512950"/>
        </p:xfrm>
        <a:graphic>
          <a:graphicData uri="http://schemas.openxmlformats.org/drawingml/2006/table">
            <a:tbl>
              <a:tblPr firstRow="1" bandRow="1">
                <a:tableStyleId>{6E25E649-3F16-4E02-A733-19D2CDBF48F0}</a:tableStyleId>
              </a:tblPr>
              <a:tblGrid>
                <a:gridCol w="827865">
                  <a:extLst>
                    <a:ext uri="{9D8B030D-6E8A-4147-A177-3AD203B41FA5}">
                      <a16:colId xmlns:a16="http://schemas.microsoft.com/office/drawing/2014/main" val="20000"/>
                    </a:ext>
                  </a:extLst>
                </a:gridCol>
                <a:gridCol w="6020026">
                  <a:extLst>
                    <a:ext uri="{9D8B030D-6E8A-4147-A177-3AD203B41FA5}">
                      <a16:colId xmlns:a16="http://schemas.microsoft.com/office/drawing/2014/main" val="20001"/>
                    </a:ext>
                  </a:extLst>
                </a:gridCol>
                <a:gridCol w="1276277">
                  <a:extLst>
                    <a:ext uri="{9D8B030D-6E8A-4147-A177-3AD203B41FA5}">
                      <a16:colId xmlns:a16="http://schemas.microsoft.com/office/drawing/2014/main" val="20002"/>
                    </a:ext>
                  </a:extLst>
                </a:gridCol>
                <a:gridCol w="3203382">
                  <a:extLst>
                    <a:ext uri="{9D8B030D-6E8A-4147-A177-3AD203B41FA5}">
                      <a16:colId xmlns:a16="http://schemas.microsoft.com/office/drawing/2014/main" val="20003"/>
                    </a:ext>
                  </a:extLst>
                </a:gridCol>
              </a:tblGrid>
              <a:tr h="362509">
                <a:tc>
                  <a:txBody>
                    <a:bodyPr/>
                    <a:lstStyle/>
                    <a:p>
                      <a:pPr algn="ctr">
                        <a:spcBef>
                          <a:spcPts val="300"/>
                        </a:spcBef>
                        <a:spcAft>
                          <a:spcPts val="300"/>
                        </a:spcAft>
                      </a:pPr>
                      <a:r>
                        <a:rPr lang="en-US" sz="1800" dirty="0"/>
                        <a:t>Rank</a:t>
                      </a:r>
                      <a:endParaRPr lang="en-US" sz="1800" dirty="0">
                        <a:latin typeface="+mn-lt"/>
                      </a:endParaRPr>
                    </a:p>
                  </a:txBody>
                  <a:tcPr marL="76492" marR="76492" marT="38247" marB="38247" anchor="ctr"/>
                </a:tc>
                <a:tc>
                  <a:txBody>
                    <a:bodyPr/>
                    <a:lstStyle/>
                    <a:p>
                      <a:pPr algn="ctr">
                        <a:spcBef>
                          <a:spcPts val="300"/>
                        </a:spcBef>
                        <a:spcAft>
                          <a:spcPts val="300"/>
                        </a:spcAft>
                      </a:pPr>
                      <a:r>
                        <a:rPr lang="en-US" sz="1800" dirty="0"/>
                        <a:t>Item</a:t>
                      </a:r>
                      <a:endParaRPr lang="en-US" sz="1800" dirty="0">
                        <a:latin typeface="+mn-lt"/>
                      </a:endParaRPr>
                    </a:p>
                  </a:txBody>
                  <a:tcPr marL="76492" marR="76492" marT="38247" marB="38247" anchor="ctr"/>
                </a:tc>
                <a:tc>
                  <a:txBody>
                    <a:bodyPr/>
                    <a:lstStyle/>
                    <a:p>
                      <a:pPr algn="ctr">
                        <a:spcBef>
                          <a:spcPts val="300"/>
                        </a:spcBef>
                        <a:spcAft>
                          <a:spcPts val="300"/>
                        </a:spcAft>
                      </a:pPr>
                      <a:r>
                        <a:rPr lang="en-US" sz="1800"/>
                        <a:t>Mean (SD)</a:t>
                      </a:r>
                      <a:endParaRPr lang="en-US" sz="1800">
                        <a:latin typeface="+mn-lt"/>
                      </a:endParaRPr>
                    </a:p>
                  </a:txBody>
                  <a:tcPr marL="76492" marR="76492" marT="38247" marB="38247" anchor="ctr"/>
                </a:tc>
                <a:tc>
                  <a:txBody>
                    <a:bodyPr/>
                    <a:lstStyle/>
                    <a:p>
                      <a:pPr algn="ctr">
                        <a:spcBef>
                          <a:spcPts val="0"/>
                        </a:spcBef>
                        <a:spcAft>
                          <a:spcPts val="300"/>
                        </a:spcAft>
                      </a:pPr>
                      <a:r>
                        <a:rPr lang="en-US" sz="1800"/>
                        <a:t>CFIR2.0 Domain/Construct(s)</a:t>
                      </a:r>
                      <a:endParaRPr lang="en-US" sz="1800">
                        <a:latin typeface="+mn-lt"/>
                      </a:endParaRPr>
                    </a:p>
                  </a:txBody>
                  <a:tcPr marL="76492" marR="76492" marT="38247" marB="38247" anchor="ctr"/>
                </a:tc>
                <a:extLst>
                  <a:ext uri="{0D108BD9-81ED-4DB2-BD59-A6C34878D82A}">
                    <a16:rowId xmlns:a16="http://schemas.microsoft.com/office/drawing/2014/main" val="10000"/>
                  </a:ext>
                </a:extLst>
              </a:tr>
              <a:tr h="778319">
                <a:tc>
                  <a:txBody>
                    <a:bodyPr/>
                    <a:lstStyle/>
                    <a:p>
                      <a:pPr algn="ctr">
                        <a:spcBef>
                          <a:spcPts val="300"/>
                        </a:spcBef>
                        <a:spcAft>
                          <a:spcPts val="300"/>
                        </a:spcAft>
                      </a:pPr>
                      <a:r>
                        <a:rPr lang="en-US" sz="1800" dirty="0"/>
                        <a:t>1</a:t>
                      </a:r>
                      <a:endParaRPr lang="en-US" sz="1800" dirty="0">
                        <a:latin typeface="+mn-lt"/>
                      </a:endParaRPr>
                    </a:p>
                  </a:txBody>
                  <a:tcPr marL="76492" marR="76492" marT="38247" marB="38247"/>
                </a:tc>
                <a:tc>
                  <a:txBody>
                    <a:bodyPr/>
                    <a:lstStyle/>
                    <a:p>
                      <a:pPr algn="l" fontAlgn="b">
                        <a:spcBef>
                          <a:spcPts val="300"/>
                        </a:spcBef>
                        <a:spcAft>
                          <a:spcPts val="300"/>
                        </a:spcAft>
                      </a:pPr>
                      <a:r>
                        <a:rPr lang="en-US" sz="1800" b="0" u="none" strike="noStrike" dirty="0">
                          <a:solidFill>
                            <a:srgbClr val="000000"/>
                          </a:solidFill>
                          <a:effectLst/>
                        </a:rPr>
                        <a:t>Some HIDOE teachers are resistant to trying new curricula like HP, because it feels like "one more thing you [admin] want me to do in the classroom."</a:t>
                      </a:r>
                      <a:endParaRPr lang="en-US" sz="1800" b="0" i="0" u="none" strike="noStrike" dirty="0">
                        <a:solidFill>
                          <a:srgbClr val="000000"/>
                        </a:solidFill>
                        <a:effectLst/>
                        <a:latin typeface="+mn-lt"/>
                      </a:endParaRPr>
                    </a:p>
                  </a:txBody>
                  <a:tcPr marL="3985" marR="3985" marT="3985" marB="0"/>
                </a:tc>
                <a:tc>
                  <a:txBody>
                    <a:bodyPr/>
                    <a:lstStyle/>
                    <a:p>
                      <a:pPr algn="ctr" fontAlgn="t">
                        <a:spcBef>
                          <a:spcPts val="300"/>
                        </a:spcBef>
                        <a:spcAft>
                          <a:spcPts val="0"/>
                        </a:spcAft>
                      </a:pPr>
                      <a:r>
                        <a:rPr lang="en-US" sz="1800" b="0" u="none" strike="noStrike">
                          <a:solidFill>
                            <a:schemeClr val="tx1"/>
                          </a:solidFill>
                          <a:effectLst/>
                        </a:rPr>
                        <a:t>3.56 </a:t>
                      </a:r>
                    </a:p>
                    <a:p>
                      <a:pPr algn="ctr" fontAlgn="t">
                        <a:spcBef>
                          <a:spcPts val="0"/>
                        </a:spcBef>
                        <a:spcAft>
                          <a:spcPts val="0"/>
                        </a:spcAft>
                      </a:pPr>
                      <a:r>
                        <a:rPr lang="en-US" sz="1800" b="0" u="none" strike="noStrike">
                          <a:solidFill>
                            <a:schemeClr val="tx1"/>
                          </a:solidFill>
                          <a:effectLst/>
                        </a:rPr>
                        <a:t>(1.00)</a:t>
                      </a:r>
                      <a:endParaRPr lang="en-US" sz="1800" b="0" i="0" u="none" strike="noStrike">
                        <a:solidFill>
                          <a:schemeClr val="tx1"/>
                        </a:solidFill>
                        <a:effectLst/>
                        <a:latin typeface="+mn-lt"/>
                      </a:endParaRPr>
                    </a:p>
                  </a:txBody>
                  <a:tcPr marL="3985" marR="3985" marT="3985" marB="0"/>
                </a:tc>
                <a:tc>
                  <a:txBody>
                    <a:bodyPr/>
                    <a:lstStyle/>
                    <a:p>
                      <a:pPr algn="ctr">
                        <a:spcBef>
                          <a:spcPts val="0"/>
                        </a:spcBef>
                        <a:spcAft>
                          <a:spcPts val="0"/>
                        </a:spcAft>
                      </a:pPr>
                      <a:r>
                        <a:rPr lang="en-US" sz="1800"/>
                        <a:t>Individuals/</a:t>
                      </a:r>
                    </a:p>
                    <a:p>
                      <a:pPr algn="ctr">
                        <a:spcBef>
                          <a:spcPts val="0"/>
                        </a:spcBef>
                        <a:spcAft>
                          <a:spcPts val="0"/>
                        </a:spcAft>
                      </a:pPr>
                      <a:r>
                        <a:rPr lang="en-US" sz="1800"/>
                        <a:t>Innovation Deliverers, Motivation</a:t>
                      </a:r>
                      <a:endParaRPr lang="en-US" sz="1800">
                        <a:latin typeface="+mn-lt"/>
                      </a:endParaRPr>
                    </a:p>
                  </a:txBody>
                  <a:tcPr marL="76492" marR="76492" marT="38247" marB="38247"/>
                </a:tc>
                <a:extLst>
                  <a:ext uri="{0D108BD9-81ED-4DB2-BD59-A6C34878D82A}">
                    <a16:rowId xmlns:a16="http://schemas.microsoft.com/office/drawing/2014/main" val="10001"/>
                  </a:ext>
                </a:extLst>
              </a:tr>
              <a:tr h="798507">
                <a:tc>
                  <a:txBody>
                    <a:bodyPr/>
                    <a:lstStyle/>
                    <a:p>
                      <a:pPr algn="ctr">
                        <a:spcBef>
                          <a:spcPts val="300"/>
                        </a:spcBef>
                        <a:spcAft>
                          <a:spcPts val="300"/>
                        </a:spcAft>
                      </a:pPr>
                      <a:r>
                        <a:rPr lang="en-US" sz="1800"/>
                        <a:t>2</a:t>
                      </a:r>
                      <a:endParaRPr lang="en-US" sz="1800">
                        <a:latin typeface="+mn-lt"/>
                      </a:endParaRPr>
                    </a:p>
                  </a:txBody>
                  <a:tcPr marL="76492" marR="76492" marT="38247" marB="38247"/>
                </a:tc>
                <a:tc>
                  <a:txBody>
                    <a:bodyPr/>
                    <a:lstStyle/>
                    <a:p>
                      <a:pPr algn="l" fontAlgn="b">
                        <a:spcBef>
                          <a:spcPts val="600"/>
                        </a:spcBef>
                        <a:spcAft>
                          <a:spcPts val="300"/>
                        </a:spcAft>
                      </a:pPr>
                      <a:r>
                        <a:rPr lang="en-US" sz="1800" b="0" u="none" strike="noStrike" dirty="0">
                          <a:solidFill>
                            <a:srgbClr val="000000"/>
                          </a:solidFill>
                          <a:effectLst/>
                        </a:rPr>
                        <a:t>The implementation and training related to the HP curriculum will be difficult to fit into teachers' busy schedules.</a:t>
                      </a:r>
                      <a:endParaRPr lang="en-US" sz="1800" b="0" i="0" u="none" strike="noStrike" dirty="0">
                        <a:solidFill>
                          <a:srgbClr val="000000"/>
                        </a:solidFill>
                        <a:effectLst/>
                        <a:latin typeface="+mn-lt"/>
                      </a:endParaRPr>
                    </a:p>
                  </a:txBody>
                  <a:tcPr marL="3985" marR="3985" marT="3985" marB="0"/>
                </a:tc>
                <a:tc>
                  <a:txBody>
                    <a:bodyPr/>
                    <a:lstStyle/>
                    <a:p>
                      <a:pPr algn="ctr" fontAlgn="t">
                        <a:spcBef>
                          <a:spcPts val="300"/>
                        </a:spcBef>
                        <a:spcAft>
                          <a:spcPts val="0"/>
                        </a:spcAft>
                      </a:pPr>
                      <a:r>
                        <a:rPr lang="en-US" sz="1800" b="0" u="none" strike="noStrike" dirty="0">
                          <a:solidFill>
                            <a:schemeClr val="tx1"/>
                          </a:solidFill>
                          <a:effectLst/>
                        </a:rPr>
                        <a:t>3.32 </a:t>
                      </a:r>
                    </a:p>
                    <a:p>
                      <a:pPr algn="ctr" fontAlgn="t">
                        <a:spcBef>
                          <a:spcPts val="0"/>
                        </a:spcBef>
                        <a:spcAft>
                          <a:spcPts val="0"/>
                        </a:spcAft>
                      </a:pPr>
                      <a:r>
                        <a:rPr lang="en-US" sz="1800" b="0" u="none" strike="noStrike" dirty="0">
                          <a:solidFill>
                            <a:schemeClr val="tx1"/>
                          </a:solidFill>
                          <a:effectLst/>
                        </a:rPr>
                        <a:t>(1.02)</a:t>
                      </a:r>
                      <a:endParaRPr lang="en-US" sz="1800" b="0" i="0" u="none" strike="noStrike" dirty="0">
                        <a:solidFill>
                          <a:schemeClr val="tx1"/>
                        </a:solidFill>
                        <a:effectLst/>
                        <a:latin typeface="+mn-lt"/>
                      </a:endParaRPr>
                    </a:p>
                  </a:txBody>
                  <a:tcPr marL="3985" marR="3985" marT="3985" marB="0"/>
                </a:tc>
                <a:tc>
                  <a:txBody>
                    <a:bodyPr/>
                    <a:lstStyle/>
                    <a:p>
                      <a:pPr algn="ctr">
                        <a:spcBef>
                          <a:spcPts val="0"/>
                        </a:spcBef>
                        <a:spcAft>
                          <a:spcPts val="0"/>
                        </a:spcAft>
                      </a:pPr>
                      <a:r>
                        <a:rPr lang="en-US" sz="1800" dirty="0"/>
                        <a:t>Inner Setting (HIDOE)/</a:t>
                      </a:r>
                    </a:p>
                    <a:p>
                      <a:pPr algn="ctr">
                        <a:spcBef>
                          <a:spcPts val="0"/>
                        </a:spcBef>
                        <a:spcAft>
                          <a:spcPts val="0"/>
                        </a:spcAft>
                      </a:pPr>
                      <a:r>
                        <a:rPr lang="en-US" sz="1800" dirty="0"/>
                        <a:t>Structural Characteristics, Work Infrastructure</a:t>
                      </a:r>
                      <a:endParaRPr lang="en-US" sz="1800" dirty="0">
                        <a:latin typeface="+mn-lt"/>
                      </a:endParaRPr>
                    </a:p>
                  </a:txBody>
                  <a:tcPr marL="76492" marR="76492" marT="38247" marB="38247"/>
                </a:tc>
                <a:extLst>
                  <a:ext uri="{0D108BD9-81ED-4DB2-BD59-A6C34878D82A}">
                    <a16:rowId xmlns:a16="http://schemas.microsoft.com/office/drawing/2014/main" val="10002"/>
                  </a:ext>
                </a:extLst>
              </a:tr>
              <a:tr h="606668">
                <a:tc>
                  <a:txBody>
                    <a:bodyPr/>
                    <a:lstStyle/>
                    <a:p>
                      <a:pPr algn="ctr">
                        <a:spcBef>
                          <a:spcPts val="300"/>
                        </a:spcBef>
                        <a:spcAft>
                          <a:spcPts val="300"/>
                        </a:spcAft>
                      </a:pPr>
                      <a:r>
                        <a:rPr lang="en-US" sz="1800"/>
                        <a:t>3</a:t>
                      </a:r>
                      <a:endParaRPr lang="en-US" sz="1800">
                        <a:latin typeface="+mn-lt"/>
                      </a:endParaRPr>
                    </a:p>
                  </a:txBody>
                  <a:tcPr marL="76492" marR="76492" marT="38247" marB="38247"/>
                </a:tc>
                <a:tc>
                  <a:txBody>
                    <a:bodyPr/>
                    <a:lstStyle/>
                    <a:p>
                      <a:pPr algn="l" fontAlgn="b">
                        <a:spcBef>
                          <a:spcPts val="300"/>
                        </a:spcBef>
                        <a:spcAft>
                          <a:spcPts val="300"/>
                        </a:spcAft>
                      </a:pPr>
                      <a:r>
                        <a:rPr lang="en-US" sz="1800" b="0" u="none" strike="noStrike" dirty="0">
                          <a:solidFill>
                            <a:srgbClr val="000000"/>
                          </a:solidFill>
                          <a:effectLst/>
                        </a:rPr>
                        <a:t>There is a lack of HIDOE funding to support prevention curricula like HP.</a:t>
                      </a:r>
                      <a:endParaRPr lang="en-US" sz="1800" b="0" i="0" u="none" strike="noStrike" dirty="0">
                        <a:solidFill>
                          <a:srgbClr val="000000"/>
                        </a:solidFill>
                        <a:effectLst/>
                        <a:latin typeface="+mn-lt"/>
                      </a:endParaRPr>
                    </a:p>
                  </a:txBody>
                  <a:tcPr marL="3985" marR="3985" marT="3985" marB="0"/>
                </a:tc>
                <a:tc>
                  <a:txBody>
                    <a:bodyPr/>
                    <a:lstStyle/>
                    <a:p>
                      <a:pPr algn="ctr">
                        <a:spcBef>
                          <a:spcPts val="300"/>
                        </a:spcBef>
                        <a:spcAft>
                          <a:spcPts val="0"/>
                        </a:spcAft>
                      </a:pPr>
                      <a:r>
                        <a:rPr lang="en-US" sz="1800" dirty="0"/>
                        <a:t>3.30 </a:t>
                      </a:r>
                    </a:p>
                    <a:p>
                      <a:pPr algn="ctr">
                        <a:spcBef>
                          <a:spcPts val="0"/>
                        </a:spcBef>
                        <a:spcAft>
                          <a:spcPts val="0"/>
                        </a:spcAft>
                      </a:pPr>
                      <a:r>
                        <a:rPr lang="en-US" sz="1800" dirty="0"/>
                        <a:t>(1.02)</a:t>
                      </a:r>
                      <a:endParaRPr lang="en-US" sz="1800" dirty="0">
                        <a:latin typeface="+mn-lt"/>
                      </a:endParaRPr>
                    </a:p>
                  </a:txBody>
                  <a:tcPr marL="76492" marR="76492" marT="38247" marB="38247"/>
                </a:tc>
                <a:tc>
                  <a:txBody>
                    <a:bodyPr/>
                    <a:lstStyle/>
                    <a:p>
                      <a:pPr algn="ctr">
                        <a:spcBef>
                          <a:spcPts val="300"/>
                        </a:spcBef>
                        <a:spcAft>
                          <a:spcPts val="0"/>
                        </a:spcAft>
                      </a:pPr>
                      <a:r>
                        <a:rPr lang="en-US" sz="1800" dirty="0"/>
                        <a:t>Outer Setting</a:t>
                      </a:r>
                      <a:r>
                        <a:rPr lang="en-US" sz="1800" baseline="0" dirty="0"/>
                        <a:t> </a:t>
                      </a:r>
                      <a:r>
                        <a:rPr lang="en-US" sz="1800" dirty="0"/>
                        <a:t>(HIDOE)/</a:t>
                      </a:r>
                    </a:p>
                    <a:p>
                      <a:pPr algn="ctr">
                        <a:spcBef>
                          <a:spcPts val="0"/>
                        </a:spcBef>
                        <a:spcAft>
                          <a:spcPts val="300"/>
                        </a:spcAft>
                      </a:pPr>
                      <a:r>
                        <a:rPr lang="en-US" sz="1800" dirty="0"/>
                        <a:t>Financing</a:t>
                      </a:r>
                      <a:endParaRPr lang="en-US" sz="1800" dirty="0">
                        <a:latin typeface="+mn-lt"/>
                      </a:endParaRPr>
                    </a:p>
                  </a:txBody>
                  <a:tcPr marL="76492" marR="76492" marT="38247" marB="38247"/>
                </a:tc>
                <a:extLst>
                  <a:ext uri="{0D108BD9-81ED-4DB2-BD59-A6C34878D82A}">
                    <a16:rowId xmlns:a16="http://schemas.microsoft.com/office/drawing/2014/main" val="10003"/>
                  </a:ext>
                </a:extLst>
              </a:tr>
              <a:tr h="778319">
                <a:tc>
                  <a:txBody>
                    <a:bodyPr/>
                    <a:lstStyle/>
                    <a:p>
                      <a:pPr algn="ctr">
                        <a:spcBef>
                          <a:spcPts val="300"/>
                        </a:spcBef>
                        <a:spcAft>
                          <a:spcPts val="300"/>
                        </a:spcAft>
                      </a:pPr>
                      <a:r>
                        <a:rPr lang="en-US" sz="1800"/>
                        <a:t>4</a:t>
                      </a:r>
                      <a:endParaRPr lang="en-US" sz="1800">
                        <a:latin typeface="+mn-lt"/>
                      </a:endParaRPr>
                    </a:p>
                  </a:txBody>
                  <a:tcPr marL="76492" marR="76492" marT="38247" marB="38247"/>
                </a:tc>
                <a:tc>
                  <a:txBody>
                    <a:bodyPr/>
                    <a:lstStyle/>
                    <a:p>
                      <a:pPr algn="l" fontAlgn="b">
                        <a:spcBef>
                          <a:spcPts val="300"/>
                        </a:spcBef>
                        <a:spcAft>
                          <a:spcPts val="300"/>
                        </a:spcAft>
                      </a:pPr>
                      <a:r>
                        <a:rPr lang="en-US" sz="1800" b="0" u="none" strike="noStrike">
                          <a:solidFill>
                            <a:srgbClr val="000000"/>
                          </a:solidFill>
                          <a:effectLst/>
                        </a:rPr>
                        <a:t>The HP curriculum would require additional work for teachers in immersion schools who need to translate the lessons into Hawaiian.</a:t>
                      </a:r>
                      <a:endParaRPr lang="en-US" sz="1800" b="0" i="0" u="none" strike="noStrike">
                        <a:solidFill>
                          <a:srgbClr val="000000"/>
                        </a:solidFill>
                        <a:effectLst/>
                        <a:latin typeface="+mn-lt"/>
                      </a:endParaRPr>
                    </a:p>
                  </a:txBody>
                  <a:tcPr marL="3985" marR="3985" marT="3985" marB="0"/>
                </a:tc>
                <a:tc>
                  <a:txBody>
                    <a:bodyPr/>
                    <a:lstStyle/>
                    <a:p>
                      <a:pPr algn="ctr">
                        <a:spcBef>
                          <a:spcPts val="300"/>
                        </a:spcBef>
                        <a:spcAft>
                          <a:spcPts val="0"/>
                        </a:spcAft>
                      </a:pPr>
                      <a:r>
                        <a:rPr lang="en-US" sz="1800"/>
                        <a:t>3.30 </a:t>
                      </a:r>
                    </a:p>
                    <a:p>
                      <a:pPr algn="ctr">
                        <a:spcBef>
                          <a:spcPts val="0"/>
                        </a:spcBef>
                        <a:spcAft>
                          <a:spcPts val="0"/>
                        </a:spcAft>
                      </a:pPr>
                      <a:r>
                        <a:rPr lang="en-US" sz="1800"/>
                        <a:t>(1.04)</a:t>
                      </a:r>
                      <a:endParaRPr lang="en-US" sz="1800">
                        <a:latin typeface="+mn-lt"/>
                      </a:endParaRPr>
                    </a:p>
                  </a:txBody>
                  <a:tcPr marL="76492" marR="76492" marT="38247" marB="38247"/>
                </a:tc>
                <a:tc>
                  <a:txBody>
                    <a:bodyPr/>
                    <a:lstStyle/>
                    <a:p>
                      <a:pPr algn="ctr">
                        <a:spcBef>
                          <a:spcPts val="0"/>
                        </a:spcBef>
                        <a:spcAft>
                          <a:spcPts val="0"/>
                        </a:spcAft>
                      </a:pPr>
                      <a:r>
                        <a:rPr lang="en-US" sz="1800" dirty="0"/>
                        <a:t>Individuals/</a:t>
                      </a:r>
                    </a:p>
                    <a:p>
                      <a:pPr algn="ctr">
                        <a:spcBef>
                          <a:spcPts val="0"/>
                        </a:spcBef>
                        <a:spcAft>
                          <a:spcPts val="0"/>
                        </a:spcAft>
                      </a:pPr>
                      <a:r>
                        <a:rPr lang="en-US" sz="1800" dirty="0"/>
                        <a:t>Innovation Deliverers, Capability</a:t>
                      </a:r>
                      <a:endParaRPr lang="en-US" sz="1800" dirty="0">
                        <a:latin typeface="+mn-lt"/>
                      </a:endParaRPr>
                    </a:p>
                  </a:txBody>
                  <a:tcPr marL="76492" marR="76492" marT="38247" marB="38247"/>
                </a:tc>
                <a:extLst>
                  <a:ext uri="{0D108BD9-81ED-4DB2-BD59-A6C34878D82A}">
                    <a16:rowId xmlns:a16="http://schemas.microsoft.com/office/drawing/2014/main" val="10004"/>
                  </a:ext>
                </a:extLst>
              </a:tr>
              <a:tr h="571788">
                <a:tc>
                  <a:txBody>
                    <a:bodyPr/>
                    <a:lstStyle/>
                    <a:p>
                      <a:pPr algn="ctr">
                        <a:spcBef>
                          <a:spcPts val="300"/>
                        </a:spcBef>
                        <a:spcAft>
                          <a:spcPts val="300"/>
                        </a:spcAft>
                      </a:pPr>
                      <a:r>
                        <a:rPr lang="en-US" sz="1800"/>
                        <a:t>5</a:t>
                      </a:r>
                      <a:endParaRPr lang="en-US" sz="1800">
                        <a:latin typeface="+mn-lt"/>
                      </a:endParaRPr>
                    </a:p>
                  </a:txBody>
                  <a:tcPr marL="76492" marR="76492" marT="38247" marB="38247"/>
                </a:tc>
                <a:tc>
                  <a:txBody>
                    <a:bodyPr/>
                    <a:lstStyle/>
                    <a:p>
                      <a:pPr algn="l" fontAlgn="b">
                        <a:spcBef>
                          <a:spcPts val="300"/>
                        </a:spcBef>
                        <a:spcAft>
                          <a:spcPts val="300"/>
                        </a:spcAft>
                      </a:pPr>
                      <a:r>
                        <a:rPr lang="en-US" sz="1800" b="0" u="none" strike="noStrike">
                          <a:solidFill>
                            <a:srgbClr val="000000"/>
                          </a:solidFill>
                          <a:effectLst/>
                        </a:rPr>
                        <a:t>The delivery of the HP curriculum is assigned to a teacher who is resistant to using the curriculum.</a:t>
                      </a:r>
                      <a:endParaRPr lang="en-US" sz="1800" b="0" i="0" u="none" strike="noStrike">
                        <a:solidFill>
                          <a:srgbClr val="000000"/>
                        </a:solidFill>
                        <a:effectLst/>
                        <a:latin typeface="+mn-lt"/>
                      </a:endParaRPr>
                    </a:p>
                  </a:txBody>
                  <a:tcPr marL="3985" marR="3985" marT="3985" marB="0"/>
                </a:tc>
                <a:tc>
                  <a:txBody>
                    <a:bodyPr/>
                    <a:lstStyle/>
                    <a:p>
                      <a:pPr algn="ctr" fontAlgn="t">
                        <a:spcBef>
                          <a:spcPts val="300"/>
                        </a:spcBef>
                        <a:spcAft>
                          <a:spcPts val="0"/>
                        </a:spcAft>
                      </a:pPr>
                      <a:r>
                        <a:rPr lang="en-US" sz="1800" b="0" u="none" strike="noStrike">
                          <a:solidFill>
                            <a:schemeClr val="tx1"/>
                          </a:solidFill>
                          <a:effectLst/>
                        </a:rPr>
                        <a:t>3.30 </a:t>
                      </a:r>
                    </a:p>
                    <a:p>
                      <a:pPr algn="ctr" fontAlgn="t">
                        <a:spcBef>
                          <a:spcPts val="0"/>
                        </a:spcBef>
                        <a:spcAft>
                          <a:spcPts val="0"/>
                        </a:spcAft>
                      </a:pPr>
                      <a:r>
                        <a:rPr lang="en-US" sz="1800" b="0" u="none" strike="noStrike">
                          <a:solidFill>
                            <a:schemeClr val="tx1"/>
                          </a:solidFill>
                          <a:effectLst/>
                        </a:rPr>
                        <a:t>(1.07)</a:t>
                      </a:r>
                      <a:endParaRPr lang="en-US" sz="1800" b="0" i="0" u="none" strike="noStrike">
                        <a:solidFill>
                          <a:schemeClr val="tx1"/>
                        </a:solidFill>
                        <a:effectLst/>
                        <a:latin typeface="+mn-lt"/>
                      </a:endParaRPr>
                    </a:p>
                  </a:txBody>
                  <a:tcPr marL="3985" marR="3985" marT="3985" marB="0"/>
                </a:tc>
                <a:tc>
                  <a:txBody>
                    <a:bodyPr/>
                    <a:lstStyle/>
                    <a:p>
                      <a:pPr algn="ctr">
                        <a:spcBef>
                          <a:spcPts val="0"/>
                        </a:spcBef>
                        <a:spcAft>
                          <a:spcPts val="0"/>
                        </a:spcAft>
                      </a:pPr>
                      <a:r>
                        <a:rPr lang="en-US" sz="1800" dirty="0"/>
                        <a:t>Individuals/</a:t>
                      </a:r>
                    </a:p>
                    <a:p>
                      <a:pPr algn="ctr">
                        <a:spcBef>
                          <a:spcPts val="0"/>
                        </a:spcBef>
                        <a:spcAft>
                          <a:spcPts val="0"/>
                        </a:spcAft>
                      </a:pPr>
                      <a:r>
                        <a:rPr lang="en-US" sz="1800" dirty="0"/>
                        <a:t>Innovation Deliverers, Motivation</a:t>
                      </a:r>
                      <a:endParaRPr lang="en-US" sz="1800" dirty="0">
                        <a:latin typeface="+mn-lt"/>
                      </a:endParaRPr>
                    </a:p>
                  </a:txBody>
                  <a:tcPr marL="76492" marR="76492" marT="38247" marB="38247"/>
                </a:tc>
                <a:extLst>
                  <a:ext uri="{0D108BD9-81ED-4DB2-BD59-A6C34878D82A}">
                    <a16:rowId xmlns:a16="http://schemas.microsoft.com/office/drawing/2014/main" val="10005"/>
                  </a:ext>
                </a:extLst>
              </a:tr>
            </a:tbl>
          </a:graphicData>
        </a:graphic>
      </p:graphicFrame>
      <p:sp>
        <p:nvSpPr>
          <p:cNvPr id="3" name="Footer Placeholder 1">
            <a:extLst>
              <a:ext uri="{FF2B5EF4-FFF2-40B4-BE49-F238E27FC236}">
                <a16:creationId xmlns:a16="http://schemas.microsoft.com/office/drawing/2014/main" id="{F4DEEED5-9FC1-75DF-4547-9AD9CB669CD7}"/>
              </a:ext>
            </a:extLst>
          </p:cNvPr>
          <p:cNvSpPr>
            <a:spLocks noGrp="1"/>
          </p:cNvSpPr>
          <p:nvPr>
            <p:ph type="ftr" sz="quarter" idx="11"/>
          </p:nvPr>
        </p:nvSpPr>
        <p:spPr>
          <a:xfrm>
            <a:off x="2975917" y="6502239"/>
            <a:ext cx="6240162" cy="365125"/>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Calibri" panose="020F0502020204030204"/>
                <a:ea typeface="+mn-ea"/>
                <a:cs typeface="+mn-cs"/>
              </a:rPr>
              <a:t>Okamoto, Okamura, Marshall, Chin, Carson*, An*, Song*, Saladino*, Prado, Brown, &amp; </a:t>
            </a:r>
            <a:r>
              <a:rPr kumimoji="0" lang="en-US" sz="1000" b="0" i="0" u="none" strike="noStrike" kern="1200" cap="none" spc="0" normalizeH="0" baseline="0" noProof="0" dirty="0" err="1">
                <a:ln>
                  <a:noFill/>
                </a:ln>
                <a:solidFill>
                  <a:schemeClr val="tx1"/>
                </a:solidFill>
                <a:effectLst/>
                <a:uLnTx/>
                <a:uFillTx/>
                <a:latin typeface="Calibri" panose="020F0502020204030204"/>
                <a:ea typeface="+mn-ea"/>
                <a:cs typeface="+mn-cs"/>
              </a:rPr>
              <a:t>Kulis</a:t>
            </a:r>
            <a:r>
              <a:rPr kumimoji="0" lang="en-US" sz="1000" b="0" i="0" u="none" strike="noStrike" kern="1200" cap="none" spc="0" normalizeH="0" baseline="0" noProof="0" dirty="0">
                <a:ln>
                  <a:noFill/>
                </a:ln>
                <a:solidFill>
                  <a:schemeClr val="tx1"/>
                </a:solidFill>
                <a:effectLst/>
                <a:uLnTx/>
                <a:uFillTx/>
                <a:latin typeface="Calibri" panose="020F0502020204030204"/>
                <a:ea typeface="+mn-ea"/>
                <a:cs typeface="+mn-cs"/>
              </a:rPr>
              <a:t>, under review</a:t>
            </a:r>
            <a:endParaRPr kumimoji="0" lang="en-US" sz="1000" b="0" i="0" u="none" strike="noStrike" kern="1200" cap="none" spc="0" normalizeH="0" baseline="0" noProof="0" dirty="0">
              <a:ln>
                <a:noFill/>
              </a:ln>
              <a:solidFill>
                <a:schemeClr val="tx1"/>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256781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D414B3-9E8D-ED5C-ADB2-4E93355D7791}"/>
              </a:ext>
            </a:extLst>
          </p:cNvPr>
          <p:cNvPicPr>
            <a:picLocks noChangeAspect="1"/>
          </p:cNvPicPr>
          <p:nvPr/>
        </p:nvPicPr>
        <p:blipFill>
          <a:blip r:embed="rId3"/>
          <a:stretch>
            <a:fillRect/>
          </a:stretch>
        </p:blipFill>
        <p:spPr>
          <a:xfrm>
            <a:off x="6364400" y="1753332"/>
            <a:ext cx="4820699" cy="4665194"/>
          </a:xfrm>
          <a:prstGeom prst="rect">
            <a:avLst/>
          </a:prstGeom>
        </p:spPr>
      </p:pic>
      <p:sp>
        <p:nvSpPr>
          <p:cNvPr id="2" name="Star: 12 Points 1">
            <a:extLst>
              <a:ext uri="{FF2B5EF4-FFF2-40B4-BE49-F238E27FC236}">
                <a16:creationId xmlns:a16="http://schemas.microsoft.com/office/drawing/2014/main" id="{3F5F8EE9-D988-BB83-CA3A-8A61A03540D7}"/>
              </a:ext>
            </a:extLst>
          </p:cNvPr>
          <p:cNvSpPr/>
          <p:nvPr/>
        </p:nvSpPr>
        <p:spPr>
          <a:xfrm>
            <a:off x="7555056" y="203750"/>
            <a:ext cx="1872868" cy="1608463"/>
          </a:xfrm>
          <a:prstGeom prst="star12">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STUDY 3</a:t>
            </a:r>
          </a:p>
        </p:txBody>
      </p:sp>
      <p:pic>
        <p:nvPicPr>
          <p:cNvPr id="4" name="Picture 3">
            <a:extLst>
              <a:ext uri="{FF2B5EF4-FFF2-40B4-BE49-F238E27FC236}">
                <a16:creationId xmlns:a16="http://schemas.microsoft.com/office/drawing/2014/main" id="{3CEEF5EC-C8CA-59F1-5ED7-EE4BC56CE0F4}"/>
              </a:ext>
            </a:extLst>
          </p:cNvPr>
          <p:cNvPicPr>
            <a:picLocks noChangeAspect="1"/>
          </p:cNvPicPr>
          <p:nvPr/>
        </p:nvPicPr>
        <p:blipFill>
          <a:blip r:embed="rId4"/>
          <a:stretch>
            <a:fillRect/>
          </a:stretch>
        </p:blipFill>
        <p:spPr>
          <a:xfrm>
            <a:off x="10534650" y="5979052"/>
            <a:ext cx="1588168" cy="878948"/>
          </a:xfrm>
          <a:prstGeom prst="rect">
            <a:avLst/>
          </a:prstGeom>
        </p:spPr>
      </p:pic>
      <p:pic>
        <p:nvPicPr>
          <p:cNvPr id="6" name="Picture 5">
            <a:extLst>
              <a:ext uri="{FF2B5EF4-FFF2-40B4-BE49-F238E27FC236}">
                <a16:creationId xmlns:a16="http://schemas.microsoft.com/office/drawing/2014/main" id="{967EF202-019B-E63C-8088-02A971B363B3}"/>
              </a:ext>
            </a:extLst>
          </p:cNvPr>
          <p:cNvPicPr>
            <a:picLocks noChangeAspect="1"/>
          </p:cNvPicPr>
          <p:nvPr/>
        </p:nvPicPr>
        <p:blipFill>
          <a:blip r:embed="rId5"/>
          <a:stretch>
            <a:fillRect/>
          </a:stretch>
        </p:blipFill>
        <p:spPr>
          <a:xfrm>
            <a:off x="147890" y="386498"/>
            <a:ext cx="6028572" cy="5891753"/>
          </a:xfrm>
          <a:prstGeom prst="rect">
            <a:avLst/>
          </a:prstGeom>
        </p:spPr>
      </p:pic>
      <p:sp>
        <p:nvSpPr>
          <p:cNvPr id="7" name="Footer Placeholder 1">
            <a:extLst>
              <a:ext uri="{FF2B5EF4-FFF2-40B4-BE49-F238E27FC236}">
                <a16:creationId xmlns:a16="http://schemas.microsoft.com/office/drawing/2014/main" id="{671F2B9B-4523-530F-1F57-251E2E162450}"/>
              </a:ext>
            </a:extLst>
          </p:cNvPr>
          <p:cNvSpPr>
            <a:spLocks noGrp="1"/>
          </p:cNvSpPr>
          <p:nvPr>
            <p:ph type="ftr" sz="quarter" idx="11"/>
          </p:nvPr>
        </p:nvSpPr>
        <p:spPr>
          <a:xfrm>
            <a:off x="258837" y="6418526"/>
            <a:ext cx="6240162" cy="365125"/>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Calibri" panose="020F0502020204030204"/>
                <a:ea typeface="+mn-ea"/>
                <a:cs typeface="+mn-cs"/>
              </a:rPr>
              <a:t>Okamura et al., 2022; Okamura et al., 2024</a:t>
            </a:r>
            <a:endParaRPr kumimoji="0" lang="en-US" sz="1000" b="0" i="0" u="none" strike="noStrike" kern="1200" cap="none" spc="0" normalizeH="0" baseline="0" noProof="0" dirty="0">
              <a:ln>
                <a:noFill/>
              </a:ln>
              <a:solidFill>
                <a:schemeClr val="tx1"/>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48690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Isosceles Triangle 4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people in an office&#10;&#10;Description automatically generated with medium confidence">
            <a:extLst>
              <a:ext uri="{FF2B5EF4-FFF2-40B4-BE49-F238E27FC236}">
                <a16:creationId xmlns:a16="http://schemas.microsoft.com/office/drawing/2014/main" id="{B7192907-173D-3FEA-7849-A4E585E57662}"/>
              </a:ext>
            </a:extLst>
          </p:cNvPr>
          <p:cNvPicPr>
            <a:picLocks noChangeAspect="1"/>
          </p:cNvPicPr>
          <p:nvPr/>
        </p:nvPicPr>
        <p:blipFill rotWithShape="1">
          <a:blip r:embed="rId3">
            <a:extLst>
              <a:ext uri="{28A0092B-C50C-407E-A947-70E740481C1C}">
                <a14:useLocalDpi xmlns:a14="http://schemas.microsoft.com/office/drawing/2010/main" val="0"/>
              </a:ext>
            </a:extLst>
          </a:blip>
          <a:srcRect l="2555" r="23341" b="-2"/>
          <a:stretch/>
        </p:blipFill>
        <p:spPr>
          <a:xfrm>
            <a:off x="3554568" y="603677"/>
            <a:ext cx="5504403" cy="5571065"/>
          </a:xfrm>
          <a:prstGeom prst="rect">
            <a:avLst/>
          </a:prstGeom>
          <a:ln>
            <a:noFill/>
          </a:ln>
        </p:spPr>
      </p:pic>
      <p:sp>
        <p:nvSpPr>
          <p:cNvPr id="44" name="Isosceles Triangle 4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Graphic 26" descr="Elderly woman with tied hair">
            <a:extLst>
              <a:ext uri="{FF2B5EF4-FFF2-40B4-BE49-F238E27FC236}">
                <a16:creationId xmlns:a16="http://schemas.microsoft.com/office/drawing/2014/main" id="{85934D80-5BC4-2A24-508C-AE661F3DD9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40711" y="3322030"/>
            <a:ext cx="584876" cy="592472"/>
          </a:xfrm>
          <a:prstGeom prst="rect">
            <a:avLst/>
          </a:prstGeom>
        </p:spPr>
      </p:pic>
      <p:pic>
        <p:nvPicPr>
          <p:cNvPr id="31" name="Graphic 30" descr="Boy with a flat top">
            <a:extLst>
              <a:ext uri="{FF2B5EF4-FFF2-40B4-BE49-F238E27FC236}">
                <a16:creationId xmlns:a16="http://schemas.microsoft.com/office/drawing/2014/main" id="{2CAC6862-9620-12FA-10E9-62A1CBB4B5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92601" y="3214596"/>
            <a:ext cx="498718" cy="562839"/>
          </a:xfrm>
          <a:prstGeom prst="rect">
            <a:avLst/>
          </a:prstGeom>
        </p:spPr>
      </p:pic>
      <p:pic>
        <p:nvPicPr>
          <p:cNvPr id="35" name="Graphic 34" descr="Woman with short hair">
            <a:extLst>
              <a:ext uri="{FF2B5EF4-FFF2-40B4-BE49-F238E27FC236}">
                <a16:creationId xmlns:a16="http://schemas.microsoft.com/office/drawing/2014/main" id="{25FEF746-B86C-7EB4-EDF5-F99208A34F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06214" y="3214596"/>
            <a:ext cx="673633" cy="592472"/>
          </a:xfrm>
          <a:prstGeom prst="rect">
            <a:avLst/>
          </a:prstGeom>
        </p:spPr>
      </p:pic>
      <p:pic>
        <p:nvPicPr>
          <p:cNvPr id="45" name="Graphic 44" descr="A man with dreads">
            <a:extLst>
              <a:ext uri="{FF2B5EF4-FFF2-40B4-BE49-F238E27FC236}">
                <a16:creationId xmlns:a16="http://schemas.microsoft.com/office/drawing/2014/main" id="{F97B619F-B7F6-9BE6-07DB-1F9539769C3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40356" y="3505441"/>
            <a:ext cx="781050" cy="781050"/>
          </a:xfrm>
          <a:prstGeom prst="rect">
            <a:avLst/>
          </a:prstGeom>
        </p:spPr>
      </p:pic>
      <p:pic>
        <p:nvPicPr>
          <p:cNvPr id="46" name="Graphic 45" descr="Elderly woman with tied hair">
            <a:extLst>
              <a:ext uri="{FF2B5EF4-FFF2-40B4-BE49-F238E27FC236}">
                <a16:creationId xmlns:a16="http://schemas.microsoft.com/office/drawing/2014/main" id="{5A2227DC-23C3-FA24-9387-5934AFEF83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7745350" y="3252067"/>
            <a:ext cx="673633" cy="592472"/>
          </a:xfrm>
          <a:prstGeom prst="rect">
            <a:avLst/>
          </a:prstGeom>
        </p:spPr>
      </p:pic>
      <p:graphicFrame>
        <p:nvGraphicFramePr>
          <p:cNvPr id="2" name="Diagram 1">
            <a:extLst>
              <a:ext uri="{FF2B5EF4-FFF2-40B4-BE49-F238E27FC236}">
                <a16:creationId xmlns:a16="http://schemas.microsoft.com/office/drawing/2014/main" id="{6DCEC466-E706-A4E5-A153-37EB2B07379C}"/>
              </a:ext>
            </a:extLst>
          </p:cNvPr>
          <p:cNvGraphicFramePr/>
          <p:nvPr/>
        </p:nvGraphicFramePr>
        <p:xfrm>
          <a:off x="477008" y="1017553"/>
          <a:ext cx="11475246" cy="289694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4" name="Picture 3">
            <a:extLst>
              <a:ext uri="{FF2B5EF4-FFF2-40B4-BE49-F238E27FC236}">
                <a16:creationId xmlns:a16="http://schemas.microsoft.com/office/drawing/2014/main" id="{609E60B6-A1C2-9293-F247-076A8A03665B}"/>
              </a:ext>
            </a:extLst>
          </p:cNvPr>
          <p:cNvPicPr>
            <a:picLocks noChangeAspect="1"/>
          </p:cNvPicPr>
          <p:nvPr/>
        </p:nvPicPr>
        <p:blipFill>
          <a:blip r:embed="rId17"/>
          <a:stretch>
            <a:fillRect/>
          </a:stretch>
        </p:blipFill>
        <p:spPr>
          <a:xfrm>
            <a:off x="10534650" y="5979052"/>
            <a:ext cx="1588168" cy="878948"/>
          </a:xfrm>
          <a:prstGeom prst="rect">
            <a:avLst/>
          </a:prstGeom>
        </p:spPr>
      </p:pic>
    </p:spTree>
    <p:extLst>
      <p:ext uri="{BB962C8B-B14F-4D97-AF65-F5344CB8AC3E}">
        <p14:creationId xmlns:p14="http://schemas.microsoft.com/office/powerpoint/2010/main" val="2656175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E45B1DC5-FDB2-C7A4-28E5-7479CAEC49DE}"/>
              </a:ext>
            </a:extLst>
          </p:cNvPr>
          <p:cNvPicPr>
            <a:picLocks noChangeAspect="1"/>
          </p:cNvPicPr>
          <p:nvPr/>
        </p:nvPicPr>
        <p:blipFill rotWithShape="1">
          <a:blip r:embed="rId3"/>
          <a:srcRect r="2" b="40905"/>
          <a:stretch/>
        </p:blipFill>
        <p:spPr>
          <a:xfrm>
            <a:off x="671017" y="1405031"/>
            <a:ext cx="11106653" cy="4643803"/>
          </a:xfrm>
          <a:prstGeom prst="rect">
            <a:avLst/>
          </a:prstGeom>
          <a:ln w="228600" cap="sq" cmpd="thickThin">
            <a:solidFill>
              <a:srgbClr val="000000"/>
            </a:solidFill>
            <a:prstDash val="solid"/>
            <a:miter lim="800000"/>
          </a:ln>
          <a:effectLst>
            <a:innerShdw blurRad="76200">
              <a:srgbClr val="000000"/>
            </a:innerShdw>
          </a:effectLst>
        </p:spPr>
      </p:pic>
      <p:graphicFrame>
        <p:nvGraphicFramePr>
          <p:cNvPr id="3" name="Diagram 2">
            <a:extLst>
              <a:ext uri="{FF2B5EF4-FFF2-40B4-BE49-F238E27FC236}">
                <a16:creationId xmlns:a16="http://schemas.microsoft.com/office/drawing/2014/main" id="{800B798D-08FF-2640-B3E7-EF1B3651E217}"/>
              </a:ext>
            </a:extLst>
          </p:cNvPr>
          <p:cNvGraphicFramePr/>
          <p:nvPr/>
        </p:nvGraphicFramePr>
        <p:xfrm>
          <a:off x="1222372" y="254012"/>
          <a:ext cx="9747255" cy="7549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E58D2E57-1E88-C429-778F-5EB5403E4D07}"/>
              </a:ext>
            </a:extLst>
          </p:cNvPr>
          <p:cNvSpPr txBox="1"/>
          <p:nvPr/>
        </p:nvSpPr>
        <p:spPr>
          <a:xfrm>
            <a:off x="671017" y="6444873"/>
            <a:ext cx="1061354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Okamoto et al., 2020</a:t>
            </a:r>
          </a:p>
        </p:txBody>
      </p:sp>
    </p:spTree>
    <p:extLst>
      <p:ext uri="{BB962C8B-B14F-4D97-AF65-F5344CB8AC3E}">
        <p14:creationId xmlns:p14="http://schemas.microsoft.com/office/powerpoint/2010/main" val="3864704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4C4E8A-53B9-51C7-D0C9-9B2BB9759FA2}"/>
              </a:ext>
            </a:extLst>
          </p:cNvPr>
          <p:cNvSpPr txBox="1"/>
          <p:nvPr/>
        </p:nvSpPr>
        <p:spPr>
          <a:xfrm>
            <a:off x="0" y="6105603"/>
            <a:ext cx="28807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Concept Map</a:t>
            </a:r>
          </a:p>
        </p:txBody>
      </p:sp>
      <p:graphicFrame>
        <p:nvGraphicFramePr>
          <p:cNvPr id="4" name="Diagram 3">
            <a:extLst>
              <a:ext uri="{FF2B5EF4-FFF2-40B4-BE49-F238E27FC236}">
                <a16:creationId xmlns:a16="http://schemas.microsoft.com/office/drawing/2014/main" id="{BEF42303-669B-CD1B-4365-ECF0FCDBB20B}"/>
              </a:ext>
            </a:extLst>
          </p:cNvPr>
          <p:cNvGraphicFramePr/>
          <p:nvPr/>
        </p:nvGraphicFramePr>
        <p:xfrm>
          <a:off x="1222372" y="254012"/>
          <a:ext cx="9747255" cy="754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5437E5E-C161-5A09-E1AF-9ACCB78E1F90}"/>
              </a:ext>
            </a:extLst>
          </p:cNvPr>
          <p:cNvSpPr txBox="1"/>
          <p:nvPr/>
        </p:nvSpPr>
        <p:spPr>
          <a:xfrm>
            <a:off x="671017" y="6535761"/>
            <a:ext cx="1061354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Okamura et al., 2024</a:t>
            </a:r>
          </a:p>
        </p:txBody>
      </p:sp>
      <p:pic>
        <p:nvPicPr>
          <p:cNvPr id="5" name="Picture 4">
            <a:extLst>
              <a:ext uri="{FF2B5EF4-FFF2-40B4-BE49-F238E27FC236}">
                <a16:creationId xmlns:a16="http://schemas.microsoft.com/office/drawing/2014/main" id="{0AA93853-572D-A2C1-DE40-7F4181424A7E}"/>
              </a:ext>
            </a:extLst>
          </p:cNvPr>
          <p:cNvPicPr>
            <a:picLocks noChangeAspect="1"/>
          </p:cNvPicPr>
          <p:nvPr/>
        </p:nvPicPr>
        <p:blipFill>
          <a:blip r:embed="rId8"/>
          <a:stretch>
            <a:fillRect/>
          </a:stretch>
        </p:blipFill>
        <p:spPr>
          <a:xfrm>
            <a:off x="10534650" y="5979052"/>
            <a:ext cx="1588168" cy="878948"/>
          </a:xfrm>
          <a:prstGeom prst="rect">
            <a:avLst/>
          </a:prstGeom>
        </p:spPr>
      </p:pic>
      <p:pic>
        <p:nvPicPr>
          <p:cNvPr id="8" name="Picture 7">
            <a:extLst>
              <a:ext uri="{FF2B5EF4-FFF2-40B4-BE49-F238E27FC236}">
                <a16:creationId xmlns:a16="http://schemas.microsoft.com/office/drawing/2014/main" id="{7B6D82EA-C260-135B-B255-CD2C1AA1DFB2}"/>
              </a:ext>
            </a:extLst>
          </p:cNvPr>
          <p:cNvPicPr>
            <a:picLocks noChangeAspect="1"/>
          </p:cNvPicPr>
          <p:nvPr/>
        </p:nvPicPr>
        <p:blipFill>
          <a:blip r:embed="rId9"/>
          <a:stretch>
            <a:fillRect/>
          </a:stretch>
        </p:blipFill>
        <p:spPr>
          <a:xfrm>
            <a:off x="1989055" y="1037607"/>
            <a:ext cx="7810539" cy="5219800"/>
          </a:xfrm>
          <a:prstGeom prst="rect">
            <a:avLst/>
          </a:prstGeom>
        </p:spPr>
      </p:pic>
    </p:spTree>
    <p:extLst>
      <p:ext uri="{BB962C8B-B14F-4D97-AF65-F5344CB8AC3E}">
        <p14:creationId xmlns:p14="http://schemas.microsoft.com/office/powerpoint/2010/main" val="2410541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lendar&#10;&#10;Description automatically generated">
            <a:extLst>
              <a:ext uri="{FF2B5EF4-FFF2-40B4-BE49-F238E27FC236}">
                <a16:creationId xmlns:a16="http://schemas.microsoft.com/office/drawing/2014/main" id="{05BBD1D9-2B3E-29C4-A5F7-A2E27A04919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9"/>
          <a:stretch/>
        </p:blipFill>
        <p:spPr bwMode="auto">
          <a:xfrm>
            <a:off x="738350" y="835830"/>
            <a:ext cx="10376341" cy="58356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B6BD00-2B09-5C83-2512-68E9403F513A}"/>
              </a:ext>
            </a:extLst>
          </p:cNvPr>
          <p:cNvSpPr txBox="1"/>
          <p:nvPr/>
        </p:nvSpPr>
        <p:spPr>
          <a:xfrm>
            <a:off x="1735523" y="1244437"/>
            <a:ext cx="654269"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a:t>
            </a:r>
          </a:p>
        </p:txBody>
      </p:sp>
      <p:sp>
        <p:nvSpPr>
          <p:cNvPr id="3" name="TextBox 2">
            <a:extLst>
              <a:ext uri="{FF2B5EF4-FFF2-40B4-BE49-F238E27FC236}">
                <a16:creationId xmlns:a16="http://schemas.microsoft.com/office/drawing/2014/main" id="{50F3BC7A-584C-BD4A-A8B8-42173961F2FD}"/>
              </a:ext>
            </a:extLst>
          </p:cNvPr>
          <p:cNvSpPr txBox="1"/>
          <p:nvPr/>
        </p:nvSpPr>
        <p:spPr>
          <a:xfrm>
            <a:off x="1725009" y="5504793"/>
            <a:ext cx="654269"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Low</a:t>
            </a:r>
          </a:p>
        </p:txBody>
      </p:sp>
      <p:sp>
        <p:nvSpPr>
          <p:cNvPr id="4" name="TextBox 3">
            <a:extLst>
              <a:ext uri="{FF2B5EF4-FFF2-40B4-BE49-F238E27FC236}">
                <a16:creationId xmlns:a16="http://schemas.microsoft.com/office/drawing/2014/main" id="{363D903C-AD14-31A4-5995-6874681332C8}"/>
              </a:ext>
            </a:extLst>
          </p:cNvPr>
          <p:cNvSpPr txBox="1"/>
          <p:nvPr/>
        </p:nvSpPr>
        <p:spPr>
          <a:xfrm>
            <a:off x="9157137" y="5828396"/>
            <a:ext cx="654269"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a:t>
            </a:r>
          </a:p>
        </p:txBody>
      </p:sp>
      <p:sp>
        <p:nvSpPr>
          <p:cNvPr id="5" name="TextBox 4">
            <a:extLst>
              <a:ext uri="{FF2B5EF4-FFF2-40B4-BE49-F238E27FC236}">
                <a16:creationId xmlns:a16="http://schemas.microsoft.com/office/drawing/2014/main" id="{A1698738-A970-A2C8-6B4F-19488E72F513}"/>
              </a:ext>
            </a:extLst>
          </p:cNvPr>
          <p:cNvSpPr txBox="1"/>
          <p:nvPr/>
        </p:nvSpPr>
        <p:spPr>
          <a:xfrm>
            <a:off x="2062658" y="5858175"/>
            <a:ext cx="654269"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Low</a:t>
            </a:r>
          </a:p>
        </p:txBody>
      </p:sp>
      <p:sp>
        <p:nvSpPr>
          <p:cNvPr id="6" name="Oval 5">
            <a:extLst>
              <a:ext uri="{FF2B5EF4-FFF2-40B4-BE49-F238E27FC236}">
                <a16:creationId xmlns:a16="http://schemas.microsoft.com/office/drawing/2014/main" id="{DF2ADE50-62A4-6BAD-077F-02B29D1FFAEC}"/>
              </a:ext>
            </a:extLst>
          </p:cNvPr>
          <p:cNvSpPr/>
          <p:nvPr/>
        </p:nvSpPr>
        <p:spPr>
          <a:xfrm>
            <a:off x="3210911" y="6136173"/>
            <a:ext cx="693682" cy="33895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E615971F-52E1-1734-C992-E05B017AA31A}"/>
              </a:ext>
            </a:extLst>
          </p:cNvPr>
          <p:cNvSpPr/>
          <p:nvPr/>
        </p:nvSpPr>
        <p:spPr>
          <a:xfrm rot="16200000">
            <a:off x="1022132" y="4614039"/>
            <a:ext cx="693682" cy="33895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Left 8">
            <a:extLst>
              <a:ext uri="{FF2B5EF4-FFF2-40B4-BE49-F238E27FC236}">
                <a16:creationId xmlns:a16="http://schemas.microsoft.com/office/drawing/2014/main" id="{BA7906AA-0066-118C-B3FC-E4BC7EA9E22E}"/>
              </a:ext>
            </a:extLst>
          </p:cNvPr>
          <p:cNvSpPr/>
          <p:nvPr/>
        </p:nvSpPr>
        <p:spPr>
          <a:xfrm>
            <a:off x="9957238" y="4436678"/>
            <a:ext cx="1035269" cy="457200"/>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2CC0EDF-A95E-87E1-C9B8-CEB357AD4616}"/>
              </a:ext>
            </a:extLst>
          </p:cNvPr>
          <p:cNvSpPr txBox="1"/>
          <p:nvPr/>
        </p:nvSpPr>
        <p:spPr>
          <a:xfrm>
            <a:off x="9948038" y="5504793"/>
            <a:ext cx="1957554"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Go Zone</a:t>
            </a:r>
          </a:p>
        </p:txBody>
      </p:sp>
      <p:graphicFrame>
        <p:nvGraphicFramePr>
          <p:cNvPr id="11" name="Diagram 10">
            <a:extLst>
              <a:ext uri="{FF2B5EF4-FFF2-40B4-BE49-F238E27FC236}">
                <a16:creationId xmlns:a16="http://schemas.microsoft.com/office/drawing/2014/main" id="{D1F08DC9-61A5-1814-6362-11891739D323}"/>
              </a:ext>
            </a:extLst>
          </p:cNvPr>
          <p:cNvGraphicFramePr/>
          <p:nvPr/>
        </p:nvGraphicFramePr>
        <p:xfrm>
          <a:off x="1222372" y="254012"/>
          <a:ext cx="9747255" cy="7549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6B989676-B799-1DFE-9E09-AA33EDC4FDDD}"/>
              </a:ext>
            </a:extLst>
          </p:cNvPr>
          <p:cNvSpPr txBox="1"/>
          <p:nvPr/>
        </p:nvSpPr>
        <p:spPr>
          <a:xfrm>
            <a:off x="671017" y="6535761"/>
            <a:ext cx="1061354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Okamura et al., 2024</a:t>
            </a:r>
          </a:p>
        </p:txBody>
      </p:sp>
    </p:spTree>
    <p:extLst>
      <p:ext uri="{BB962C8B-B14F-4D97-AF65-F5344CB8AC3E}">
        <p14:creationId xmlns:p14="http://schemas.microsoft.com/office/powerpoint/2010/main" val="412714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7FE1028-0D3C-1992-84AD-EDA49292D975}"/>
              </a:ext>
            </a:extLst>
          </p:cNvPr>
          <p:cNvGraphicFramePr>
            <a:graphicFrameLocks noGrp="1"/>
          </p:cNvGraphicFramePr>
          <p:nvPr>
            <p:ph idx="1"/>
          </p:nvPr>
        </p:nvGraphicFramePr>
        <p:xfrm>
          <a:off x="493328" y="262759"/>
          <a:ext cx="11205343" cy="6022427"/>
        </p:xfrm>
        <a:graphic>
          <a:graphicData uri="http://schemas.openxmlformats.org/drawingml/2006/table">
            <a:tbl>
              <a:tblPr firstRow="1" bandRow="1">
                <a:tableStyleId>{073A0DAA-6AF3-43AB-8588-CEC1D06C72B9}</a:tableStyleId>
              </a:tblPr>
              <a:tblGrid>
                <a:gridCol w="492789">
                  <a:extLst>
                    <a:ext uri="{9D8B030D-6E8A-4147-A177-3AD203B41FA5}">
                      <a16:colId xmlns:a16="http://schemas.microsoft.com/office/drawing/2014/main" val="2352634055"/>
                    </a:ext>
                  </a:extLst>
                </a:gridCol>
                <a:gridCol w="8450209">
                  <a:extLst>
                    <a:ext uri="{9D8B030D-6E8A-4147-A177-3AD203B41FA5}">
                      <a16:colId xmlns:a16="http://schemas.microsoft.com/office/drawing/2014/main" val="2130898926"/>
                    </a:ext>
                  </a:extLst>
                </a:gridCol>
                <a:gridCol w="1251572">
                  <a:extLst>
                    <a:ext uri="{9D8B030D-6E8A-4147-A177-3AD203B41FA5}">
                      <a16:colId xmlns:a16="http://schemas.microsoft.com/office/drawing/2014/main" val="1177279766"/>
                    </a:ext>
                  </a:extLst>
                </a:gridCol>
                <a:gridCol w="1010773">
                  <a:extLst>
                    <a:ext uri="{9D8B030D-6E8A-4147-A177-3AD203B41FA5}">
                      <a16:colId xmlns:a16="http://schemas.microsoft.com/office/drawing/2014/main" val="2620076656"/>
                    </a:ext>
                  </a:extLst>
                </a:gridCol>
              </a:tblGrid>
              <a:tr h="404450">
                <a:tc>
                  <a:txBody>
                    <a:bodyPr/>
                    <a:lstStyle/>
                    <a:p>
                      <a:r>
                        <a:rPr lang="en-US" sz="1700" b="1" dirty="0">
                          <a:solidFill>
                            <a:schemeClr val="tx1"/>
                          </a:solidFill>
                          <a:latin typeface="+mn-lt"/>
                          <a:cs typeface="Arial" panose="020B0604020202020204" pitchFamily="34" charset="0"/>
                        </a:rPr>
                        <a: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700" b="1" dirty="0">
                          <a:solidFill>
                            <a:schemeClr val="tx1"/>
                          </a:solidFill>
                          <a:latin typeface="+mn-lt"/>
                          <a:cs typeface="Arial" panose="020B0604020202020204" pitchFamily="34" charset="0"/>
                        </a:rPr>
                        <a:t>Item</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b="1" dirty="0">
                          <a:solidFill>
                            <a:schemeClr val="tx1"/>
                          </a:solidFill>
                          <a:latin typeface="+mn-lt"/>
                          <a:cs typeface="Arial" panose="020B0604020202020204" pitchFamily="34" charset="0"/>
                        </a:rPr>
                        <a:t>Difficulty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b="1" dirty="0">
                          <a:solidFill>
                            <a:schemeClr val="tx1"/>
                          </a:solidFill>
                          <a:latin typeface="+mn-lt"/>
                          <a:cs typeface="Arial" panose="020B0604020202020204" pitchFamily="34" charset="0"/>
                        </a:rPr>
                        <a:t>Impact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0376854"/>
                  </a:ext>
                </a:extLst>
              </a:tr>
              <a:tr h="365667">
                <a:tc gridSpan="4">
                  <a:txBody>
                    <a:bodyPr/>
                    <a:lstStyle/>
                    <a:p>
                      <a:r>
                        <a:rPr lang="en-US" sz="1700" b="1" dirty="0">
                          <a:latin typeface="+mn-lt"/>
                          <a:cs typeface="Arial" panose="020B0604020202020204" pitchFamily="34" charset="0"/>
                        </a:rPr>
                        <a:t>Kumu Controlled</a:t>
                      </a:r>
                    </a:p>
                  </a:txBody>
                  <a:tcPr>
                    <a:lnT w="12700" cap="flat" cmpd="sng" algn="ctr">
                      <a:solidFill>
                        <a:schemeClr val="tx1"/>
                      </a:solidFill>
                      <a:prstDash val="solid"/>
                      <a:round/>
                      <a:headEnd type="none" w="med" len="med"/>
                      <a:tailEnd type="none" w="med" len="med"/>
                    </a:lnT>
                  </a:tcPr>
                </a:tc>
                <a:tc hMerge="1">
                  <a:txBody>
                    <a:bodyPr/>
                    <a:lstStyle/>
                    <a:p>
                      <a:r>
                        <a:rPr lang="en-US" sz="1600" dirty="0">
                          <a:latin typeface="+mn-lt"/>
                          <a:cs typeface="Arial" panose="020B0604020202020204" pitchFamily="34" charset="0"/>
                        </a:rPr>
                        <a:t>Kumu Controlled</a:t>
                      </a:r>
                    </a:p>
                  </a:txBody>
                  <a:tcPr/>
                </a:tc>
                <a:tc hMerge="1">
                  <a:txBody>
                    <a:bodyPr/>
                    <a:lstStyle/>
                    <a:p>
                      <a:endParaRPr lang="en-US" sz="1600" dirty="0">
                        <a:latin typeface="+mn-lt"/>
                        <a:cs typeface="Arial" panose="020B0604020202020204" pitchFamily="34" charset="0"/>
                      </a:endParaRPr>
                    </a:p>
                  </a:txBody>
                  <a:tcPr/>
                </a:tc>
                <a:tc hMerge="1">
                  <a:txBody>
                    <a:bodyPr/>
                    <a:lstStyle/>
                    <a:p>
                      <a:endParaRPr lang="en-US" sz="1600" dirty="0">
                        <a:latin typeface="+mn-lt"/>
                        <a:cs typeface="Arial" panose="020B0604020202020204" pitchFamily="34" charset="0"/>
                      </a:endParaRPr>
                    </a:p>
                  </a:txBody>
                  <a:tcPr/>
                </a:tc>
                <a:extLst>
                  <a:ext uri="{0D108BD9-81ED-4DB2-BD59-A6C34878D82A}">
                    <a16:rowId xmlns:a16="http://schemas.microsoft.com/office/drawing/2014/main" val="2198520752"/>
                  </a:ext>
                </a:extLst>
              </a:tr>
              <a:tr h="365667">
                <a:tc>
                  <a:txBody>
                    <a:bodyPr/>
                    <a:lstStyle/>
                    <a:p>
                      <a:r>
                        <a:rPr lang="en-US" sz="1700" dirty="0">
                          <a:latin typeface="+mn-lt"/>
                          <a:cs typeface="Arial" panose="020B0604020202020204" pitchFamily="34" charset="0"/>
                        </a:rPr>
                        <a:t>39</a:t>
                      </a:r>
                    </a:p>
                  </a:txBody>
                  <a:tcPr anchor="ctr">
                    <a:solidFill>
                      <a:schemeClr val="bg1"/>
                    </a:solidFill>
                  </a:tcPr>
                </a:tc>
                <a:tc>
                  <a:txBody>
                    <a:bodyPr/>
                    <a:lstStyle/>
                    <a:p>
                      <a:r>
                        <a:rPr lang="en-US" sz="1700" dirty="0">
                          <a:latin typeface="+mn-lt"/>
                          <a:cs typeface="Arial" panose="020B0604020202020204" pitchFamily="34" charset="0"/>
                        </a:rPr>
                        <a:t>Lack of familiarity with </a:t>
                      </a:r>
                      <a:r>
                        <a:rPr lang="en-US" sz="1700" dirty="0" err="1">
                          <a:latin typeface="+mn-lt"/>
                          <a:cs typeface="Arial" panose="020B0604020202020204" pitchFamily="34" charset="0"/>
                        </a:rPr>
                        <a:t>Ho‘ouna</a:t>
                      </a:r>
                      <a:r>
                        <a:rPr lang="en-US" sz="1700" dirty="0">
                          <a:latin typeface="+mn-lt"/>
                          <a:cs typeface="Arial" panose="020B0604020202020204" pitchFamily="34" charset="0"/>
                        </a:rPr>
                        <a:t> Pono makes me hesitant to use the curriculum</a:t>
                      </a:r>
                    </a:p>
                  </a:txBody>
                  <a:tcPr>
                    <a:solidFill>
                      <a:schemeClr val="bg1"/>
                    </a:solidFill>
                  </a:tcPr>
                </a:tc>
                <a:tc>
                  <a:txBody>
                    <a:bodyPr/>
                    <a:lstStyle/>
                    <a:p>
                      <a:pPr algn="ctr"/>
                      <a:r>
                        <a:rPr lang="en-US" sz="1700" dirty="0">
                          <a:latin typeface="+mn-lt"/>
                          <a:cs typeface="Arial" panose="020B0604020202020204" pitchFamily="34" charset="0"/>
                        </a:rPr>
                        <a:t>3.0</a:t>
                      </a:r>
                    </a:p>
                  </a:txBody>
                  <a:tcPr anchor="ctr">
                    <a:solidFill>
                      <a:schemeClr val="bg1"/>
                    </a:solidFill>
                  </a:tcPr>
                </a:tc>
                <a:tc>
                  <a:txBody>
                    <a:bodyPr/>
                    <a:lstStyle/>
                    <a:p>
                      <a:pPr algn="ctr"/>
                      <a:r>
                        <a:rPr lang="en-US" sz="1700" dirty="0">
                          <a:latin typeface="+mn-lt"/>
                          <a:cs typeface="Arial" panose="020B0604020202020204" pitchFamily="34" charset="0"/>
                        </a:rPr>
                        <a:t>3.3</a:t>
                      </a:r>
                    </a:p>
                  </a:txBody>
                  <a:tcPr anchor="ctr">
                    <a:solidFill>
                      <a:schemeClr val="bg1"/>
                    </a:solidFill>
                  </a:tcPr>
                </a:tc>
                <a:extLst>
                  <a:ext uri="{0D108BD9-81ED-4DB2-BD59-A6C34878D82A}">
                    <a16:rowId xmlns:a16="http://schemas.microsoft.com/office/drawing/2014/main" val="1900623777"/>
                  </a:ext>
                </a:extLst>
              </a:tr>
              <a:tr h="631607">
                <a:tc>
                  <a:txBody>
                    <a:bodyPr/>
                    <a:lstStyle/>
                    <a:p>
                      <a:r>
                        <a:rPr lang="en-US" sz="1700" dirty="0">
                          <a:latin typeface="+mn-lt"/>
                          <a:cs typeface="Arial" panose="020B0604020202020204" pitchFamily="34" charset="0"/>
                        </a:rPr>
                        <a:t>28</a:t>
                      </a:r>
                    </a:p>
                  </a:txBody>
                  <a:tcPr anchor="ctr">
                    <a:solidFill>
                      <a:schemeClr val="bg1"/>
                    </a:solidFill>
                  </a:tcPr>
                </a:tc>
                <a:tc>
                  <a:txBody>
                    <a:bodyPr/>
                    <a:lstStyle/>
                    <a:p>
                      <a:r>
                        <a:rPr lang="en-US" sz="1700" dirty="0">
                          <a:latin typeface="+mn-lt"/>
                          <a:cs typeface="Arial" panose="020B0604020202020204" pitchFamily="34" charset="0"/>
                        </a:rPr>
                        <a:t>Some HIDOE teachers believe their current drug and alcohol content is effective, so they don’t see any added benefit to the </a:t>
                      </a:r>
                      <a:r>
                        <a:rPr lang="en-US" sz="1700" dirty="0" err="1">
                          <a:latin typeface="+mn-lt"/>
                          <a:cs typeface="Arial" panose="020B0604020202020204" pitchFamily="34" charset="0"/>
                        </a:rPr>
                        <a:t>Ho‘ouna</a:t>
                      </a:r>
                      <a:r>
                        <a:rPr lang="en-US" sz="1700" dirty="0">
                          <a:latin typeface="+mn-lt"/>
                          <a:cs typeface="Arial" panose="020B0604020202020204" pitchFamily="34" charset="0"/>
                        </a:rPr>
                        <a:t> Pono curriculum</a:t>
                      </a:r>
                    </a:p>
                  </a:txBody>
                  <a:tcPr>
                    <a:solidFill>
                      <a:schemeClr val="bg1"/>
                    </a:solidFill>
                  </a:tcPr>
                </a:tc>
                <a:tc>
                  <a:txBody>
                    <a:bodyPr/>
                    <a:lstStyle/>
                    <a:p>
                      <a:pPr algn="ctr"/>
                      <a:r>
                        <a:rPr lang="en-US" sz="1700" dirty="0">
                          <a:latin typeface="+mn-lt"/>
                          <a:cs typeface="Arial" panose="020B0604020202020204" pitchFamily="34" charset="0"/>
                        </a:rPr>
                        <a:t>3.0</a:t>
                      </a:r>
                    </a:p>
                  </a:txBody>
                  <a:tcPr anchor="ctr">
                    <a:solidFill>
                      <a:schemeClr val="bg1"/>
                    </a:solidFill>
                  </a:tcPr>
                </a:tc>
                <a:tc>
                  <a:txBody>
                    <a:bodyPr/>
                    <a:lstStyle/>
                    <a:p>
                      <a:pPr algn="ctr"/>
                      <a:r>
                        <a:rPr lang="en-US" sz="1700" dirty="0">
                          <a:latin typeface="+mn-lt"/>
                          <a:cs typeface="Arial" panose="020B0604020202020204" pitchFamily="34" charset="0"/>
                        </a:rPr>
                        <a:t>3.3</a:t>
                      </a:r>
                    </a:p>
                  </a:txBody>
                  <a:tcPr anchor="ctr">
                    <a:solidFill>
                      <a:schemeClr val="bg1"/>
                    </a:solidFill>
                  </a:tcPr>
                </a:tc>
                <a:extLst>
                  <a:ext uri="{0D108BD9-81ED-4DB2-BD59-A6C34878D82A}">
                    <a16:rowId xmlns:a16="http://schemas.microsoft.com/office/drawing/2014/main" val="347843695"/>
                  </a:ext>
                </a:extLst>
              </a:tr>
              <a:tr h="631607">
                <a:tc>
                  <a:txBody>
                    <a:bodyPr/>
                    <a:lstStyle/>
                    <a:p>
                      <a:r>
                        <a:rPr lang="en-US" sz="1700" dirty="0">
                          <a:latin typeface="+mn-lt"/>
                          <a:cs typeface="Arial" panose="020B0604020202020204" pitchFamily="34" charset="0"/>
                        </a:rPr>
                        <a:t>7</a:t>
                      </a:r>
                    </a:p>
                  </a:txBody>
                  <a:tcPr anchor="ctr">
                    <a:solidFill>
                      <a:schemeClr val="bg1"/>
                    </a:solidFill>
                  </a:tcPr>
                </a:tc>
                <a:tc>
                  <a:txBody>
                    <a:bodyPr/>
                    <a:lstStyle/>
                    <a:p>
                      <a:r>
                        <a:rPr lang="en-US" sz="1700" dirty="0">
                          <a:latin typeface="+mn-lt"/>
                          <a:cs typeface="Arial" panose="020B0604020202020204" pitchFamily="34" charset="0"/>
                        </a:rPr>
                        <a:t>It is difficult for teachers to talk about drug and alcohol use in the classroom setting with their students</a:t>
                      </a:r>
                    </a:p>
                  </a:txBody>
                  <a:tcPr>
                    <a:solidFill>
                      <a:schemeClr val="bg1"/>
                    </a:solidFill>
                  </a:tcPr>
                </a:tc>
                <a:tc>
                  <a:txBody>
                    <a:bodyPr/>
                    <a:lstStyle/>
                    <a:p>
                      <a:pPr algn="ctr"/>
                      <a:r>
                        <a:rPr lang="en-US" sz="1700" dirty="0">
                          <a:latin typeface="+mn-lt"/>
                          <a:cs typeface="Arial" panose="020B0604020202020204" pitchFamily="34" charset="0"/>
                        </a:rPr>
                        <a:t>2.6</a:t>
                      </a:r>
                    </a:p>
                  </a:txBody>
                  <a:tcPr anchor="ctr">
                    <a:solidFill>
                      <a:schemeClr val="bg1"/>
                    </a:solidFill>
                  </a:tcPr>
                </a:tc>
                <a:tc>
                  <a:txBody>
                    <a:bodyPr/>
                    <a:lstStyle/>
                    <a:p>
                      <a:pPr algn="ctr"/>
                      <a:r>
                        <a:rPr lang="en-US" sz="1700" dirty="0">
                          <a:latin typeface="+mn-lt"/>
                          <a:cs typeface="Arial" panose="020B0604020202020204" pitchFamily="34" charset="0"/>
                        </a:rPr>
                        <a:t>3.2</a:t>
                      </a:r>
                    </a:p>
                  </a:txBody>
                  <a:tcPr anchor="ctr">
                    <a:solidFill>
                      <a:schemeClr val="bg1"/>
                    </a:solidFill>
                  </a:tcPr>
                </a:tc>
                <a:extLst>
                  <a:ext uri="{0D108BD9-81ED-4DB2-BD59-A6C34878D82A}">
                    <a16:rowId xmlns:a16="http://schemas.microsoft.com/office/drawing/2014/main" val="1654346547"/>
                  </a:ext>
                </a:extLst>
              </a:tr>
              <a:tr h="365667">
                <a:tc gridSpan="4">
                  <a:txBody>
                    <a:bodyPr/>
                    <a:lstStyle/>
                    <a:p>
                      <a:r>
                        <a:rPr lang="en-US" sz="1700" b="1" dirty="0">
                          <a:latin typeface="+mn-lt"/>
                          <a:cs typeface="Arial" panose="020B0604020202020204" pitchFamily="34" charset="0"/>
                        </a:rPr>
                        <a:t>Curriculum</a:t>
                      </a:r>
                    </a:p>
                  </a:txBody>
                  <a:tcPr/>
                </a:tc>
                <a:tc hMerge="1">
                  <a:txBody>
                    <a:bodyPr/>
                    <a:lstStyle/>
                    <a:p>
                      <a:r>
                        <a:rPr lang="en-US" sz="1600" dirty="0">
                          <a:latin typeface="+mn-lt"/>
                          <a:cs typeface="Arial" panose="020B0604020202020204" pitchFamily="34" charset="0"/>
                        </a:rPr>
                        <a:t>Curriculum</a:t>
                      </a:r>
                    </a:p>
                  </a:txBody>
                  <a:tcPr/>
                </a:tc>
                <a:tc hMerge="1">
                  <a:txBody>
                    <a:bodyPr/>
                    <a:lstStyle/>
                    <a:p>
                      <a:endParaRPr lang="en-US" sz="1600" dirty="0">
                        <a:latin typeface="+mn-lt"/>
                        <a:cs typeface="Arial" panose="020B0604020202020204" pitchFamily="34" charset="0"/>
                      </a:endParaRPr>
                    </a:p>
                  </a:txBody>
                  <a:tcPr/>
                </a:tc>
                <a:tc hMerge="1">
                  <a:txBody>
                    <a:bodyPr/>
                    <a:lstStyle/>
                    <a:p>
                      <a:endParaRPr lang="en-US" sz="1600" dirty="0">
                        <a:latin typeface="+mn-lt"/>
                        <a:cs typeface="Arial" panose="020B0604020202020204" pitchFamily="34" charset="0"/>
                      </a:endParaRPr>
                    </a:p>
                  </a:txBody>
                  <a:tcPr/>
                </a:tc>
                <a:extLst>
                  <a:ext uri="{0D108BD9-81ED-4DB2-BD59-A6C34878D82A}">
                    <a16:rowId xmlns:a16="http://schemas.microsoft.com/office/drawing/2014/main" val="918314318"/>
                  </a:ext>
                </a:extLst>
              </a:tr>
              <a:tr h="631607">
                <a:tc>
                  <a:txBody>
                    <a:bodyPr/>
                    <a:lstStyle/>
                    <a:p>
                      <a:r>
                        <a:rPr lang="en-US" sz="1700" dirty="0">
                          <a:latin typeface="+mn-lt"/>
                          <a:cs typeface="Arial" panose="020B0604020202020204" pitchFamily="34" charset="0"/>
                        </a:rPr>
                        <a:t>21</a:t>
                      </a:r>
                    </a:p>
                  </a:txBody>
                  <a:tcPr anchor="ctr">
                    <a:solidFill>
                      <a:schemeClr val="bg1"/>
                    </a:solidFill>
                  </a:tcPr>
                </a:tc>
                <a:tc>
                  <a:txBody>
                    <a:bodyPr/>
                    <a:lstStyle/>
                    <a:p>
                      <a:r>
                        <a:rPr lang="en-US" sz="1700" dirty="0">
                          <a:latin typeface="+mn-lt"/>
                          <a:cs typeface="Arial" panose="020B0604020202020204" pitchFamily="34" charset="0"/>
                        </a:rPr>
                        <a:t>The </a:t>
                      </a:r>
                      <a:r>
                        <a:rPr lang="en-US" sz="1700" dirty="0" err="1">
                          <a:latin typeface="+mn-lt"/>
                          <a:cs typeface="Arial" panose="020B0604020202020204" pitchFamily="34" charset="0"/>
                        </a:rPr>
                        <a:t>Ho‘ouna</a:t>
                      </a:r>
                      <a:r>
                        <a:rPr lang="en-US" sz="1700" dirty="0">
                          <a:latin typeface="+mn-lt"/>
                          <a:cs typeface="Arial" panose="020B0604020202020204" pitchFamily="34" charset="0"/>
                        </a:rPr>
                        <a:t> Pono curriculum does not extensively cover current or recent forms of substance use, such as vaping</a:t>
                      </a:r>
                    </a:p>
                  </a:txBody>
                  <a:tcPr>
                    <a:solidFill>
                      <a:schemeClr val="bg1"/>
                    </a:solidFill>
                  </a:tcPr>
                </a:tc>
                <a:tc>
                  <a:txBody>
                    <a:bodyPr/>
                    <a:lstStyle/>
                    <a:p>
                      <a:pPr algn="ctr"/>
                      <a:r>
                        <a:rPr lang="en-US" sz="1700" dirty="0">
                          <a:latin typeface="+mn-lt"/>
                          <a:cs typeface="Arial" panose="020B0604020202020204" pitchFamily="34" charset="0"/>
                        </a:rPr>
                        <a:t>2.6</a:t>
                      </a:r>
                    </a:p>
                  </a:txBody>
                  <a:tcPr anchor="ctr">
                    <a:solidFill>
                      <a:schemeClr val="bg1"/>
                    </a:solidFill>
                  </a:tcPr>
                </a:tc>
                <a:tc>
                  <a:txBody>
                    <a:bodyPr/>
                    <a:lstStyle/>
                    <a:p>
                      <a:pPr algn="ctr"/>
                      <a:r>
                        <a:rPr lang="en-US" sz="1700" dirty="0">
                          <a:latin typeface="+mn-lt"/>
                          <a:cs typeface="Arial" panose="020B0604020202020204" pitchFamily="34" charset="0"/>
                        </a:rPr>
                        <a:t>3.3</a:t>
                      </a:r>
                    </a:p>
                  </a:txBody>
                  <a:tcPr anchor="ctr">
                    <a:solidFill>
                      <a:schemeClr val="bg1"/>
                    </a:solidFill>
                  </a:tcPr>
                </a:tc>
                <a:extLst>
                  <a:ext uri="{0D108BD9-81ED-4DB2-BD59-A6C34878D82A}">
                    <a16:rowId xmlns:a16="http://schemas.microsoft.com/office/drawing/2014/main" val="702157843"/>
                  </a:ext>
                </a:extLst>
              </a:tr>
              <a:tr h="631607">
                <a:tc>
                  <a:txBody>
                    <a:bodyPr/>
                    <a:lstStyle/>
                    <a:p>
                      <a:r>
                        <a:rPr lang="en-US" sz="1700" dirty="0">
                          <a:latin typeface="+mn-lt"/>
                          <a:cs typeface="Arial" panose="020B0604020202020204" pitchFamily="34" charset="0"/>
                        </a:rPr>
                        <a:t>22</a:t>
                      </a:r>
                    </a:p>
                  </a:txBody>
                  <a:tcPr anchor="ctr">
                    <a:solidFill>
                      <a:schemeClr val="bg1"/>
                    </a:solidFill>
                  </a:tcPr>
                </a:tc>
                <a:tc>
                  <a:txBody>
                    <a:bodyPr/>
                    <a:lstStyle/>
                    <a:p>
                      <a:r>
                        <a:rPr lang="en-US" sz="1700" dirty="0">
                          <a:latin typeface="+mn-lt"/>
                          <a:cs typeface="Arial" panose="020B0604020202020204" pitchFamily="34" charset="0"/>
                        </a:rPr>
                        <a:t>After 10 years, the </a:t>
                      </a:r>
                      <a:r>
                        <a:rPr lang="en-US" sz="1700" dirty="0" err="1">
                          <a:latin typeface="+mn-lt"/>
                          <a:cs typeface="Arial" panose="020B0604020202020204" pitchFamily="34" charset="0"/>
                        </a:rPr>
                        <a:t>Ho‘ouna</a:t>
                      </a:r>
                      <a:r>
                        <a:rPr lang="en-US" sz="1700" dirty="0">
                          <a:latin typeface="+mn-lt"/>
                          <a:cs typeface="Arial" panose="020B0604020202020204" pitchFamily="34" charset="0"/>
                        </a:rPr>
                        <a:t> Pono curriculum may need updating, by changing youths’ language and jargon depicted in the videos</a:t>
                      </a:r>
                    </a:p>
                  </a:txBody>
                  <a:tcPr>
                    <a:solidFill>
                      <a:schemeClr val="bg1"/>
                    </a:solidFill>
                  </a:tcPr>
                </a:tc>
                <a:tc>
                  <a:txBody>
                    <a:bodyPr/>
                    <a:lstStyle/>
                    <a:p>
                      <a:pPr algn="ctr"/>
                      <a:r>
                        <a:rPr lang="en-US" sz="1700" dirty="0">
                          <a:latin typeface="+mn-lt"/>
                          <a:cs typeface="Arial" panose="020B0604020202020204" pitchFamily="34" charset="0"/>
                        </a:rPr>
                        <a:t>2.6</a:t>
                      </a:r>
                    </a:p>
                  </a:txBody>
                  <a:tcPr anchor="ctr">
                    <a:solidFill>
                      <a:schemeClr val="bg1"/>
                    </a:solidFill>
                  </a:tcPr>
                </a:tc>
                <a:tc>
                  <a:txBody>
                    <a:bodyPr/>
                    <a:lstStyle/>
                    <a:p>
                      <a:pPr algn="ctr"/>
                      <a:r>
                        <a:rPr lang="en-US" sz="1700" dirty="0">
                          <a:latin typeface="+mn-lt"/>
                          <a:cs typeface="Arial" panose="020B0604020202020204" pitchFamily="34" charset="0"/>
                        </a:rPr>
                        <a:t>3.3</a:t>
                      </a:r>
                    </a:p>
                  </a:txBody>
                  <a:tcPr anchor="ctr">
                    <a:solidFill>
                      <a:schemeClr val="bg1"/>
                    </a:solidFill>
                  </a:tcPr>
                </a:tc>
                <a:extLst>
                  <a:ext uri="{0D108BD9-81ED-4DB2-BD59-A6C34878D82A}">
                    <a16:rowId xmlns:a16="http://schemas.microsoft.com/office/drawing/2014/main" val="485586361"/>
                  </a:ext>
                </a:extLst>
              </a:tr>
              <a:tr h="631607">
                <a:tc>
                  <a:txBody>
                    <a:bodyPr/>
                    <a:lstStyle/>
                    <a:p>
                      <a:r>
                        <a:rPr lang="en-US" sz="1700" dirty="0">
                          <a:latin typeface="+mn-lt"/>
                          <a:cs typeface="Arial" panose="020B0604020202020204" pitchFamily="34" charset="0"/>
                        </a:rPr>
                        <a:t>32</a:t>
                      </a:r>
                    </a:p>
                  </a:txBody>
                  <a:tcPr anchor="ctr">
                    <a:solidFill>
                      <a:schemeClr val="bg1"/>
                    </a:solidFill>
                  </a:tcPr>
                </a:tc>
                <a:tc>
                  <a:txBody>
                    <a:bodyPr/>
                    <a:lstStyle/>
                    <a:p>
                      <a:r>
                        <a:rPr lang="en-US" sz="1700" dirty="0">
                          <a:latin typeface="+mn-lt"/>
                          <a:cs typeface="Arial" panose="020B0604020202020204" pitchFamily="34" charset="0"/>
                        </a:rPr>
                        <a:t>The 9-lesson </a:t>
                      </a:r>
                      <a:r>
                        <a:rPr lang="en-US" sz="1700" dirty="0" err="1">
                          <a:latin typeface="+mn-lt"/>
                          <a:cs typeface="Arial" panose="020B0604020202020204" pitchFamily="34" charset="0"/>
                        </a:rPr>
                        <a:t>Ho‘ouna</a:t>
                      </a:r>
                      <a:r>
                        <a:rPr lang="en-US" sz="1700" dirty="0">
                          <a:latin typeface="+mn-lt"/>
                          <a:cs typeface="Arial" panose="020B0604020202020204" pitchFamily="34" charset="0"/>
                        </a:rPr>
                        <a:t> Pono curriculum has too much drug-specific content to fit within a semester-long health course</a:t>
                      </a:r>
                    </a:p>
                  </a:txBody>
                  <a:tcPr>
                    <a:solidFill>
                      <a:schemeClr val="bg1"/>
                    </a:solidFill>
                  </a:tcPr>
                </a:tc>
                <a:tc>
                  <a:txBody>
                    <a:bodyPr/>
                    <a:lstStyle/>
                    <a:p>
                      <a:pPr algn="ctr"/>
                      <a:r>
                        <a:rPr lang="en-US" sz="1700" dirty="0">
                          <a:latin typeface="+mn-lt"/>
                          <a:cs typeface="Arial" panose="020B0604020202020204" pitchFamily="34" charset="0"/>
                        </a:rPr>
                        <a:t>2.4</a:t>
                      </a:r>
                    </a:p>
                  </a:txBody>
                  <a:tcPr anchor="ctr">
                    <a:solidFill>
                      <a:schemeClr val="bg1"/>
                    </a:solidFill>
                  </a:tcPr>
                </a:tc>
                <a:tc>
                  <a:txBody>
                    <a:bodyPr/>
                    <a:lstStyle/>
                    <a:p>
                      <a:pPr algn="ctr"/>
                      <a:r>
                        <a:rPr lang="en-US" sz="1700" dirty="0">
                          <a:latin typeface="+mn-lt"/>
                          <a:cs typeface="Arial" panose="020B0604020202020204" pitchFamily="34" charset="0"/>
                        </a:rPr>
                        <a:t>3.2</a:t>
                      </a:r>
                    </a:p>
                  </a:txBody>
                  <a:tcPr anchor="ctr">
                    <a:solidFill>
                      <a:schemeClr val="bg1"/>
                    </a:solidFill>
                  </a:tcPr>
                </a:tc>
                <a:extLst>
                  <a:ext uri="{0D108BD9-81ED-4DB2-BD59-A6C34878D82A}">
                    <a16:rowId xmlns:a16="http://schemas.microsoft.com/office/drawing/2014/main" val="713458002"/>
                  </a:ext>
                </a:extLst>
              </a:tr>
              <a:tr h="365667">
                <a:tc gridSpan="4">
                  <a:txBody>
                    <a:bodyPr/>
                    <a:lstStyle/>
                    <a:p>
                      <a:r>
                        <a:rPr lang="en-US" sz="1700" b="1" dirty="0">
                          <a:latin typeface="+mn-lt"/>
                          <a:cs typeface="Arial" panose="020B0604020202020204" pitchFamily="34" charset="0"/>
                        </a:rPr>
                        <a:t>Policy</a:t>
                      </a:r>
                    </a:p>
                  </a:txBody>
                  <a:tcPr/>
                </a:tc>
                <a:tc hMerge="1">
                  <a:txBody>
                    <a:bodyPr/>
                    <a:lstStyle/>
                    <a:p>
                      <a:r>
                        <a:rPr lang="en-US" sz="1600" dirty="0">
                          <a:latin typeface="+mn-lt"/>
                          <a:cs typeface="Arial" panose="020B0604020202020204" pitchFamily="34" charset="0"/>
                        </a:rPr>
                        <a:t>Policy</a:t>
                      </a:r>
                    </a:p>
                  </a:txBody>
                  <a:tcPr/>
                </a:tc>
                <a:tc hMerge="1">
                  <a:txBody>
                    <a:bodyPr/>
                    <a:lstStyle/>
                    <a:p>
                      <a:endParaRPr lang="en-US" sz="1600" dirty="0">
                        <a:latin typeface="+mn-lt"/>
                        <a:cs typeface="Arial" panose="020B0604020202020204" pitchFamily="34" charset="0"/>
                      </a:endParaRPr>
                    </a:p>
                  </a:txBody>
                  <a:tcPr/>
                </a:tc>
                <a:tc hMerge="1">
                  <a:txBody>
                    <a:bodyPr/>
                    <a:lstStyle/>
                    <a:p>
                      <a:endParaRPr lang="en-US" sz="1600" dirty="0">
                        <a:latin typeface="+mn-lt"/>
                        <a:cs typeface="Arial" panose="020B0604020202020204" pitchFamily="34" charset="0"/>
                      </a:endParaRPr>
                    </a:p>
                  </a:txBody>
                  <a:tcPr/>
                </a:tc>
                <a:extLst>
                  <a:ext uri="{0D108BD9-81ED-4DB2-BD59-A6C34878D82A}">
                    <a16:rowId xmlns:a16="http://schemas.microsoft.com/office/drawing/2014/main" val="3547154992"/>
                  </a:ext>
                </a:extLst>
              </a:tr>
              <a:tr h="365667">
                <a:tc>
                  <a:txBody>
                    <a:bodyPr/>
                    <a:lstStyle/>
                    <a:p>
                      <a:r>
                        <a:rPr lang="en-US" sz="1700" dirty="0">
                          <a:latin typeface="+mn-lt"/>
                          <a:cs typeface="Arial" panose="020B0604020202020204" pitchFamily="34" charset="0"/>
                        </a:rPr>
                        <a:t>37</a:t>
                      </a:r>
                    </a:p>
                  </a:txBody>
                  <a:tcPr anchor="ctr">
                    <a:solidFill>
                      <a:schemeClr val="bg1"/>
                    </a:solidFill>
                  </a:tcPr>
                </a:tc>
                <a:tc>
                  <a:txBody>
                    <a:bodyPr/>
                    <a:lstStyle/>
                    <a:p>
                      <a:r>
                        <a:rPr lang="en-US" sz="1700" dirty="0">
                          <a:latin typeface="+mn-lt"/>
                          <a:cs typeface="Arial" panose="020B0604020202020204" pitchFamily="34" charset="0"/>
                        </a:rPr>
                        <a:t>The HIDOE does not specify the structure or content of substance use prevention in schools</a:t>
                      </a:r>
                    </a:p>
                  </a:txBody>
                  <a:tcPr>
                    <a:solidFill>
                      <a:schemeClr val="bg1"/>
                    </a:solidFill>
                  </a:tcPr>
                </a:tc>
                <a:tc>
                  <a:txBody>
                    <a:bodyPr/>
                    <a:lstStyle/>
                    <a:p>
                      <a:pPr algn="ctr"/>
                      <a:r>
                        <a:rPr lang="en-US" sz="1700" dirty="0">
                          <a:latin typeface="+mn-lt"/>
                          <a:cs typeface="Arial" panose="020B0604020202020204" pitchFamily="34" charset="0"/>
                        </a:rPr>
                        <a:t>3.0</a:t>
                      </a:r>
                    </a:p>
                  </a:txBody>
                  <a:tcPr anchor="ctr">
                    <a:solidFill>
                      <a:schemeClr val="bg1"/>
                    </a:solidFill>
                  </a:tcPr>
                </a:tc>
                <a:tc>
                  <a:txBody>
                    <a:bodyPr/>
                    <a:lstStyle/>
                    <a:p>
                      <a:pPr algn="ctr"/>
                      <a:r>
                        <a:rPr lang="en-US" sz="1700" dirty="0">
                          <a:latin typeface="+mn-lt"/>
                          <a:cs typeface="Arial" panose="020B0604020202020204" pitchFamily="34" charset="0"/>
                        </a:rPr>
                        <a:t>3.5</a:t>
                      </a:r>
                    </a:p>
                  </a:txBody>
                  <a:tcPr anchor="ctr">
                    <a:solidFill>
                      <a:schemeClr val="bg1"/>
                    </a:solidFill>
                  </a:tcPr>
                </a:tc>
                <a:extLst>
                  <a:ext uri="{0D108BD9-81ED-4DB2-BD59-A6C34878D82A}">
                    <a16:rowId xmlns:a16="http://schemas.microsoft.com/office/drawing/2014/main" val="3047925286"/>
                  </a:ext>
                </a:extLst>
              </a:tr>
              <a:tr h="631607">
                <a:tc>
                  <a:txBody>
                    <a:bodyPr/>
                    <a:lstStyle/>
                    <a:p>
                      <a:r>
                        <a:rPr lang="en-US" sz="1700" dirty="0">
                          <a:latin typeface="+mn-lt"/>
                          <a:cs typeface="Arial" panose="020B0604020202020204" pitchFamily="34" charset="0"/>
                        </a:rPr>
                        <a:t>14</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r>
                        <a:rPr lang="en-US" sz="1700" dirty="0">
                          <a:latin typeface="+mn-lt"/>
                          <a:cs typeface="Arial" panose="020B0604020202020204" pitchFamily="34" charset="0"/>
                        </a:rPr>
                        <a:t>Health education is not included in the middle school promotion policy, therefore there is no urgency to implement drug prevention curricula like </a:t>
                      </a:r>
                      <a:r>
                        <a:rPr lang="en-US" sz="1700" dirty="0" err="1">
                          <a:latin typeface="+mn-lt"/>
                          <a:cs typeface="Arial" panose="020B0604020202020204" pitchFamily="34" charset="0"/>
                        </a:rPr>
                        <a:t>Ho‘ouna</a:t>
                      </a:r>
                      <a:r>
                        <a:rPr lang="en-US" sz="1700" dirty="0">
                          <a:latin typeface="+mn-lt"/>
                          <a:cs typeface="Arial" panose="020B0604020202020204" pitchFamily="34" charset="0"/>
                        </a:rPr>
                        <a:t> Pono</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latin typeface="+mn-lt"/>
                          <a:cs typeface="Arial" panose="020B0604020202020204" pitchFamily="34" charset="0"/>
                        </a:rPr>
                        <a:t>2.8</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latin typeface="+mn-lt"/>
                          <a:cs typeface="Arial" panose="020B0604020202020204" pitchFamily="34" charset="0"/>
                        </a:rPr>
                        <a:t>3.3</a:t>
                      </a:r>
                    </a:p>
                  </a:txBody>
                  <a:tcPr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6208402"/>
                  </a:ext>
                </a:extLst>
              </a:tr>
            </a:tbl>
          </a:graphicData>
        </a:graphic>
      </p:graphicFrame>
      <p:sp>
        <p:nvSpPr>
          <p:cNvPr id="5" name="TextBox 4">
            <a:extLst>
              <a:ext uri="{FF2B5EF4-FFF2-40B4-BE49-F238E27FC236}">
                <a16:creationId xmlns:a16="http://schemas.microsoft.com/office/drawing/2014/main" id="{0EAF2AE2-EEB2-0823-5CA4-77BB95AC2530}"/>
              </a:ext>
            </a:extLst>
          </p:cNvPr>
          <p:cNvSpPr txBox="1"/>
          <p:nvPr/>
        </p:nvSpPr>
        <p:spPr>
          <a:xfrm>
            <a:off x="591864" y="6285186"/>
            <a:ext cx="110082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Impact ratings ranged from 1 = no impact to 5 = substantial impact; Difficulty ratings ranged from 1 = very easy to 5 = very difficult </a:t>
            </a:r>
          </a:p>
        </p:txBody>
      </p:sp>
      <p:sp>
        <p:nvSpPr>
          <p:cNvPr id="2" name="TextBox 1">
            <a:extLst>
              <a:ext uri="{FF2B5EF4-FFF2-40B4-BE49-F238E27FC236}">
                <a16:creationId xmlns:a16="http://schemas.microsoft.com/office/drawing/2014/main" id="{194F91E3-E26F-00E4-F157-E671DC0341F9}"/>
              </a:ext>
            </a:extLst>
          </p:cNvPr>
          <p:cNvSpPr txBox="1"/>
          <p:nvPr/>
        </p:nvSpPr>
        <p:spPr>
          <a:xfrm>
            <a:off x="789228" y="6595241"/>
            <a:ext cx="1061354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Okamura et al., 2024</a:t>
            </a:r>
          </a:p>
        </p:txBody>
      </p:sp>
    </p:spTree>
    <p:extLst>
      <p:ext uri="{BB962C8B-B14F-4D97-AF65-F5344CB8AC3E}">
        <p14:creationId xmlns:p14="http://schemas.microsoft.com/office/powerpoint/2010/main" val="2039663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F53F4-0FB6-4CE3-9474-DD16700A0E6A}"/>
              </a:ext>
            </a:extLst>
          </p:cNvPr>
          <p:cNvSpPr>
            <a:spLocks noGrp="1"/>
          </p:cNvSpPr>
          <p:nvPr>
            <p:ph type="title"/>
          </p:nvPr>
        </p:nvSpPr>
        <p:spPr>
          <a:xfrm>
            <a:off x="838200" y="631825"/>
            <a:ext cx="10515600" cy="1325563"/>
          </a:xfrm>
        </p:spPr>
        <p:txBody>
          <a:bodyPr>
            <a:normAutofit/>
          </a:bodyPr>
          <a:lstStyle/>
          <a:p>
            <a:r>
              <a:rPr lang="en-US" dirty="0"/>
              <a:t>A little about me…</a:t>
            </a:r>
          </a:p>
        </p:txBody>
      </p:sp>
      <p:sp>
        <p:nvSpPr>
          <p:cNvPr id="3" name="Content Placeholder 2">
            <a:extLst>
              <a:ext uri="{FF2B5EF4-FFF2-40B4-BE49-F238E27FC236}">
                <a16:creationId xmlns:a16="http://schemas.microsoft.com/office/drawing/2014/main" id="{1E316FE2-52D6-47DE-8103-CFA493BD9007}"/>
              </a:ext>
            </a:extLst>
          </p:cNvPr>
          <p:cNvSpPr>
            <a:spLocks noGrp="1"/>
          </p:cNvSpPr>
          <p:nvPr>
            <p:ph idx="1"/>
          </p:nvPr>
        </p:nvSpPr>
        <p:spPr>
          <a:xfrm>
            <a:off x="838200" y="2057400"/>
            <a:ext cx="10515600" cy="3871762"/>
          </a:xfrm>
        </p:spPr>
        <p:txBody>
          <a:bodyPr>
            <a:normAutofit/>
          </a:bodyPr>
          <a:lstStyle/>
          <a:p>
            <a:pPr marL="0" indent="0">
              <a:buNone/>
            </a:pPr>
            <a:r>
              <a:rPr lang="en-US" sz="2200" b="1" u="sng" dirty="0">
                <a:cs typeface="Arial" panose="020B0604020202020204" pitchFamily="34" charset="0"/>
              </a:rPr>
              <a:t>RESEARCH</a:t>
            </a:r>
          </a:p>
          <a:p>
            <a:r>
              <a:rPr lang="en-US" sz="2200" dirty="0">
                <a:cs typeface="Arial" panose="020B0604020202020204" pitchFamily="34" charset="0"/>
              </a:rPr>
              <a:t>Implementation science</a:t>
            </a:r>
          </a:p>
          <a:p>
            <a:r>
              <a:rPr lang="en-US" sz="2200" dirty="0">
                <a:cs typeface="Arial" panose="020B0604020202020204" pitchFamily="34" charset="0"/>
              </a:rPr>
              <a:t>Marginalized populations</a:t>
            </a:r>
          </a:p>
          <a:p>
            <a:endParaRPr lang="en-US" sz="2200" dirty="0">
              <a:cs typeface="Arial" panose="020B0604020202020204" pitchFamily="34" charset="0"/>
            </a:endParaRPr>
          </a:p>
          <a:p>
            <a:pPr marL="0" indent="0">
              <a:buNone/>
            </a:pPr>
            <a:r>
              <a:rPr lang="en-US" sz="2200" b="1" u="sng" dirty="0">
                <a:cs typeface="Arial" panose="020B0604020202020204" pitchFamily="34" charset="0"/>
              </a:rPr>
              <a:t>CLINICAL</a:t>
            </a:r>
          </a:p>
          <a:p>
            <a:r>
              <a:rPr lang="en-US" sz="2200" dirty="0">
                <a:cs typeface="Arial" panose="020B0604020202020204" pitchFamily="34" charset="0"/>
              </a:rPr>
              <a:t>Youth modular approaches</a:t>
            </a:r>
          </a:p>
          <a:p>
            <a:r>
              <a:rPr lang="en-US" sz="2200" dirty="0">
                <a:cs typeface="Arial" panose="020B0604020202020204" pitchFamily="34" charset="0"/>
              </a:rPr>
              <a:t>Psychoeducational testing</a:t>
            </a:r>
          </a:p>
          <a:p>
            <a:r>
              <a:rPr lang="en-US" sz="2200" dirty="0">
                <a:cs typeface="Arial" panose="020B0604020202020204" pitchFamily="34" charset="0"/>
              </a:rPr>
              <a:t>Integrated behavioral health</a:t>
            </a:r>
          </a:p>
          <a:p>
            <a:r>
              <a:rPr lang="en-US" sz="2200" dirty="0">
                <a:cs typeface="Arial" panose="020B0604020202020204" pitchFamily="34" charset="0"/>
              </a:rPr>
              <a:t>Rural mental health</a:t>
            </a:r>
          </a:p>
          <a:p>
            <a:pPr marL="0" indent="0">
              <a:buNone/>
            </a:pPr>
            <a:endParaRPr lang="en-US" sz="2200" dirty="0"/>
          </a:p>
        </p:txBody>
      </p:sp>
      <p:pic>
        <p:nvPicPr>
          <p:cNvPr id="6" name="Content Placeholder 4">
            <a:extLst>
              <a:ext uri="{FF2B5EF4-FFF2-40B4-BE49-F238E27FC236}">
                <a16:creationId xmlns:a16="http://schemas.microsoft.com/office/drawing/2014/main" id="{00376227-814D-4D2E-864C-DD288B854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322" y="2371576"/>
            <a:ext cx="2435874" cy="998709"/>
          </a:xfrm>
          <a:prstGeom prst="rect">
            <a:avLst/>
          </a:prstGeom>
        </p:spPr>
      </p:pic>
      <p:pic>
        <p:nvPicPr>
          <p:cNvPr id="7" name="Picture 6">
            <a:extLst>
              <a:ext uri="{FF2B5EF4-FFF2-40B4-BE49-F238E27FC236}">
                <a16:creationId xmlns:a16="http://schemas.microsoft.com/office/drawing/2014/main" id="{BF61C4AD-C259-4853-ACB7-26EAB816E74B}"/>
              </a:ext>
            </a:extLst>
          </p:cNvPr>
          <p:cNvPicPr>
            <a:picLocks noChangeAspect="1"/>
          </p:cNvPicPr>
          <p:nvPr/>
        </p:nvPicPr>
        <p:blipFill>
          <a:blip r:embed="rId4"/>
          <a:stretch>
            <a:fillRect/>
          </a:stretch>
        </p:blipFill>
        <p:spPr>
          <a:xfrm>
            <a:off x="4141451" y="3370285"/>
            <a:ext cx="3042774" cy="846335"/>
          </a:xfrm>
          <a:prstGeom prst="rect">
            <a:avLst/>
          </a:prstGeom>
        </p:spPr>
      </p:pic>
      <p:pic>
        <p:nvPicPr>
          <p:cNvPr id="9" name="Picture 8">
            <a:extLst>
              <a:ext uri="{FF2B5EF4-FFF2-40B4-BE49-F238E27FC236}">
                <a16:creationId xmlns:a16="http://schemas.microsoft.com/office/drawing/2014/main" id="{CF5503C0-FDD4-4432-9F77-82174C31A5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2816" y="1619598"/>
            <a:ext cx="1998843" cy="2264093"/>
          </a:xfrm>
          <a:prstGeom prst="rect">
            <a:avLst/>
          </a:prstGeom>
        </p:spPr>
      </p:pic>
      <p:pic>
        <p:nvPicPr>
          <p:cNvPr id="11" name="Picture 10">
            <a:extLst>
              <a:ext uri="{FF2B5EF4-FFF2-40B4-BE49-F238E27FC236}">
                <a16:creationId xmlns:a16="http://schemas.microsoft.com/office/drawing/2014/main" id="{ECA3157B-CA46-4E68-9863-CDA6DA8D6BCA}"/>
              </a:ext>
            </a:extLst>
          </p:cNvPr>
          <p:cNvPicPr>
            <a:picLocks noChangeAspect="1"/>
          </p:cNvPicPr>
          <p:nvPr/>
        </p:nvPicPr>
        <p:blipFill rotWithShape="1">
          <a:blip r:embed="rId6"/>
          <a:srcRect l="6234" r="9099"/>
          <a:stretch/>
        </p:blipFill>
        <p:spPr>
          <a:xfrm>
            <a:off x="4489992" y="4908133"/>
            <a:ext cx="2435874" cy="1048517"/>
          </a:xfrm>
          <a:prstGeom prst="rect">
            <a:avLst/>
          </a:prstGeom>
        </p:spPr>
      </p:pic>
      <p:pic>
        <p:nvPicPr>
          <p:cNvPr id="12" name="Picture 11">
            <a:extLst>
              <a:ext uri="{FF2B5EF4-FFF2-40B4-BE49-F238E27FC236}">
                <a16:creationId xmlns:a16="http://schemas.microsoft.com/office/drawing/2014/main" id="{445B9DE2-F854-47FC-8F77-034E6A530E4C}"/>
              </a:ext>
            </a:extLst>
          </p:cNvPr>
          <p:cNvPicPr>
            <a:picLocks noChangeAspect="1"/>
          </p:cNvPicPr>
          <p:nvPr/>
        </p:nvPicPr>
        <p:blipFill>
          <a:blip r:embed="rId7"/>
          <a:stretch>
            <a:fillRect/>
          </a:stretch>
        </p:blipFill>
        <p:spPr>
          <a:xfrm>
            <a:off x="6882937" y="4991545"/>
            <a:ext cx="2256896" cy="846336"/>
          </a:xfrm>
          <a:prstGeom prst="rect">
            <a:avLst/>
          </a:prstGeom>
        </p:spPr>
      </p:pic>
      <p:pic>
        <p:nvPicPr>
          <p:cNvPr id="13" name="Picture 12">
            <a:extLst>
              <a:ext uri="{FF2B5EF4-FFF2-40B4-BE49-F238E27FC236}">
                <a16:creationId xmlns:a16="http://schemas.microsoft.com/office/drawing/2014/main" id="{72CC333F-5CBC-4748-8557-14047AB88F91}"/>
              </a:ext>
            </a:extLst>
          </p:cNvPr>
          <p:cNvPicPr>
            <a:picLocks noChangeAspect="1"/>
          </p:cNvPicPr>
          <p:nvPr/>
        </p:nvPicPr>
        <p:blipFill rotWithShape="1">
          <a:blip r:embed="rId8"/>
          <a:srcRect l="8232" t="15039" r="4733" b="9744"/>
          <a:stretch/>
        </p:blipFill>
        <p:spPr>
          <a:xfrm>
            <a:off x="9318811" y="4908133"/>
            <a:ext cx="2162494" cy="919685"/>
          </a:xfrm>
          <a:prstGeom prst="rect">
            <a:avLst/>
          </a:prstGeom>
        </p:spPr>
      </p:pic>
      <p:sp>
        <p:nvSpPr>
          <p:cNvPr id="14" name="Title 1">
            <a:extLst>
              <a:ext uri="{FF2B5EF4-FFF2-40B4-BE49-F238E27FC236}">
                <a16:creationId xmlns:a16="http://schemas.microsoft.com/office/drawing/2014/main" id="{EFB7786F-E677-4008-8E24-7BB130BF23CE}"/>
              </a:ext>
            </a:extLst>
          </p:cNvPr>
          <p:cNvSpPr txBox="1">
            <a:spLocks/>
          </p:cNvSpPr>
          <p:nvPr/>
        </p:nvSpPr>
        <p:spPr>
          <a:xfrm>
            <a:off x="6505575" y="5985271"/>
            <a:ext cx="3534875" cy="4741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mn-lt"/>
                <a:cs typeface="Arial" panose="020B0604020202020204" pitchFamily="34" charset="0"/>
              </a:rPr>
              <a:t>Disclosure: I am a paid consultant for</a:t>
            </a:r>
          </a:p>
        </p:txBody>
      </p:sp>
      <p:pic>
        <p:nvPicPr>
          <p:cNvPr id="15" name="Picture 14">
            <a:extLst>
              <a:ext uri="{FF2B5EF4-FFF2-40B4-BE49-F238E27FC236}">
                <a16:creationId xmlns:a16="http://schemas.microsoft.com/office/drawing/2014/main" id="{C6BCD2FE-9E71-470B-9668-7D5FE9C6BE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7928" y="5945999"/>
            <a:ext cx="1797436" cy="552689"/>
          </a:xfrm>
          <a:prstGeom prst="rect">
            <a:avLst/>
          </a:prstGeom>
        </p:spPr>
      </p:pic>
      <p:pic>
        <p:nvPicPr>
          <p:cNvPr id="16" name="Picture 15">
            <a:extLst>
              <a:ext uri="{FF2B5EF4-FFF2-40B4-BE49-F238E27FC236}">
                <a16:creationId xmlns:a16="http://schemas.microsoft.com/office/drawing/2014/main" id="{24F36CAD-C7FA-485D-AC40-DF11B76299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1881" y="3643890"/>
            <a:ext cx="1428120" cy="1158555"/>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8FE3BA51-CA85-4CB7-EB19-AB80E234AAA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760" t="8318" r="8120" b="5437"/>
          <a:stretch/>
        </p:blipFill>
        <p:spPr bwMode="auto">
          <a:xfrm>
            <a:off x="9290601" y="2548771"/>
            <a:ext cx="2222179" cy="133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 logo with hands in a circle&#10;&#10;Description automatically generated">
            <a:extLst>
              <a:ext uri="{FF2B5EF4-FFF2-40B4-BE49-F238E27FC236}">
                <a16:creationId xmlns:a16="http://schemas.microsoft.com/office/drawing/2014/main" id="{8CDFD824-3D71-3D2A-803B-23A77B0E49A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23979" y="410911"/>
            <a:ext cx="2700564" cy="1777294"/>
          </a:xfrm>
          <a:prstGeom prst="rect">
            <a:avLst/>
          </a:prstGeom>
        </p:spPr>
      </p:pic>
    </p:spTree>
    <p:extLst>
      <p:ext uri="{BB962C8B-B14F-4D97-AF65-F5344CB8AC3E}">
        <p14:creationId xmlns:p14="http://schemas.microsoft.com/office/powerpoint/2010/main" val="2966991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4EF7611-FADD-ED7C-6190-571DC9A8AEA2}"/>
              </a:ext>
            </a:extLst>
          </p:cNvPr>
          <p:cNvGraphicFramePr/>
          <p:nvPr/>
        </p:nvGraphicFramePr>
        <p:xfrm>
          <a:off x="1222372" y="254012"/>
          <a:ext cx="9747255" cy="754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Table 4">
            <a:extLst>
              <a:ext uri="{FF2B5EF4-FFF2-40B4-BE49-F238E27FC236}">
                <a16:creationId xmlns:a16="http://schemas.microsoft.com/office/drawing/2014/main" id="{4FC97142-7A6C-9878-9015-1EA868CA5C10}"/>
              </a:ext>
            </a:extLst>
          </p:cNvPr>
          <p:cNvGraphicFramePr>
            <a:graphicFrameLocks/>
          </p:cNvGraphicFramePr>
          <p:nvPr>
            <p:extLst>
              <p:ext uri="{D42A27DB-BD31-4B8C-83A1-F6EECF244321}">
                <p14:modId xmlns:p14="http://schemas.microsoft.com/office/powerpoint/2010/main" val="877166950"/>
              </p:ext>
            </p:extLst>
          </p:nvPr>
        </p:nvGraphicFramePr>
        <p:xfrm>
          <a:off x="360477" y="1008993"/>
          <a:ext cx="11471045" cy="5513400"/>
        </p:xfrm>
        <a:graphic>
          <a:graphicData uri="http://schemas.openxmlformats.org/drawingml/2006/table">
            <a:tbl>
              <a:tblPr firstRow="1" bandRow="1">
                <a:tableStyleId>{9D7B26C5-4107-4FEC-AEDC-1716B250A1EF}</a:tableStyleId>
              </a:tblPr>
              <a:tblGrid>
                <a:gridCol w="3472672">
                  <a:extLst>
                    <a:ext uri="{9D8B030D-6E8A-4147-A177-3AD203B41FA5}">
                      <a16:colId xmlns:a16="http://schemas.microsoft.com/office/drawing/2014/main" val="716126855"/>
                    </a:ext>
                  </a:extLst>
                </a:gridCol>
                <a:gridCol w="7998373">
                  <a:extLst>
                    <a:ext uri="{9D8B030D-6E8A-4147-A177-3AD203B41FA5}">
                      <a16:colId xmlns:a16="http://schemas.microsoft.com/office/drawing/2014/main" val="31197776"/>
                    </a:ext>
                  </a:extLst>
                </a:gridCol>
              </a:tblGrid>
              <a:tr h="422813">
                <a:tc>
                  <a:txBody>
                    <a:bodyPr/>
                    <a:lstStyle/>
                    <a:p>
                      <a:r>
                        <a:rPr lang="en-US" sz="2100" b="1" cap="none" spc="0" dirty="0">
                          <a:solidFill>
                            <a:schemeClr val="tx1"/>
                          </a:solidFill>
                        </a:rPr>
                        <a:t>Concept</a:t>
                      </a:r>
                    </a:p>
                  </a:txBody>
                  <a:tcPr marL="0" marR="34942" marT="13976" marB="104824"/>
                </a:tc>
                <a:tc>
                  <a:txBody>
                    <a:bodyPr/>
                    <a:lstStyle/>
                    <a:p>
                      <a:r>
                        <a:rPr lang="en-US" sz="2100" b="1" cap="none" spc="0">
                          <a:solidFill>
                            <a:schemeClr val="tx1"/>
                          </a:solidFill>
                        </a:rPr>
                        <a:t>Implementation Strategy</a:t>
                      </a:r>
                    </a:p>
                  </a:txBody>
                  <a:tcPr marL="0" marR="34942" marT="13976" marB="104824"/>
                </a:tc>
                <a:extLst>
                  <a:ext uri="{0D108BD9-81ED-4DB2-BD59-A6C34878D82A}">
                    <a16:rowId xmlns:a16="http://schemas.microsoft.com/office/drawing/2014/main" val="519274096"/>
                  </a:ext>
                </a:extLst>
              </a:tr>
              <a:tr h="1656221">
                <a:tc>
                  <a:txBody>
                    <a:bodyPr/>
                    <a:lstStyle/>
                    <a:p>
                      <a:r>
                        <a:rPr lang="en-US" sz="2100" cap="none" spc="0" dirty="0">
                          <a:solidFill>
                            <a:schemeClr val="tx1"/>
                          </a:solidFill>
                        </a:rPr>
                        <a:t>Kumu Controlled</a:t>
                      </a:r>
                    </a:p>
                  </a:txBody>
                  <a:tcPr marL="0" marR="34942" marT="13976" marB="104824"/>
                </a:tc>
                <a:tc>
                  <a:txBody>
                    <a:bodyPr/>
                    <a:lstStyle/>
                    <a:p>
                      <a:pPr marL="285750" indent="-285750">
                        <a:buFont typeface="Arial" panose="020B0604020202020204" pitchFamily="34" charset="0"/>
                        <a:buChar char="•"/>
                      </a:pPr>
                      <a:r>
                        <a:rPr lang="en-US" sz="2100" b="0" u="none" strike="noStrike" kern="1200" cap="none" spc="0" dirty="0">
                          <a:solidFill>
                            <a:schemeClr val="tx1"/>
                          </a:solidFill>
                          <a:effectLst/>
                        </a:rPr>
                        <a:t>Coordinated and cohort-based training</a:t>
                      </a:r>
                    </a:p>
                    <a:p>
                      <a:pPr marL="285750" indent="-285750">
                        <a:buFont typeface="Arial" panose="020B0604020202020204" pitchFamily="34" charset="0"/>
                        <a:buChar char="•"/>
                      </a:pPr>
                      <a:r>
                        <a:rPr lang="en-US" sz="2100" b="0" u="none" strike="noStrike" kern="1200" cap="none" spc="0" dirty="0">
                          <a:solidFill>
                            <a:schemeClr val="tx1"/>
                          </a:solidFill>
                          <a:effectLst/>
                        </a:rPr>
                        <a:t>Integration into existing curricula with lesson plans to address all students</a:t>
                      </a:r>
                    </a:p>
                    <a:p>
                      <a:pPr marL="285750" indent="-285750">
                        <a:buFont typeface="Arial" panose="020B0604020202020204" pitchFamily="34" charset="0"/>
                        <a:buChar char="•"/>
                      </a:pPr>
                      <a:r>
                        <a:rPr lang="en-US" sz="2100" b="0" u="none" strike="noStrike" kern="1200" cap="none" spc="0" dirty="0">
                          <a:solidFill>
                            <a:schemeClr val="tx1"/>
                          </a:solidFill>
                          <a:effectLst/>
                        </a:rPr>
                        <a:t>Drug treatment counselor, school counselor and school-based behavioral health involvement</a:t>
                      </a:r>
                      <a:endParaRPr lang="en-US" sz="2100" cap="none" spc="0" dirty="0">
                        <a:solidFill>
                          <a:schemeClr val="tx1"/>
                        </a:solidFill>
                      </a:endParaRPr>
                    </a:p>
                  </a:txBody>
                  <a:tcPr marL="0" marR="34942" marT="13976" marB="104824"/>
                </a:tc>
                <a:extLst>
                  <a:ext uri="{0D108BD9-81ED-4DB2-BD59-A6C34878D82A}">
                    <a16:rowId xmlns:a16="http://schemas.microsoft.com/office/drawing/2014/main" val="1466978283"/>
                  </a:ext>
                </a:extLst>
              </a:tr>
              <a:tr h="1656221">
                <a:tc>
                  <a:txBody>
                    <a:bodyPr/>
                    <a:lstStyle/>
                    <a:p>
                      <a:r>
                        <a:rPr lang="en-US" sz="2100" cap="none" spc="0">
                          <a:solidFill>
                            <a:schemeClr val="tx1"/>
                          </a:solidFill>
                        </a:rPr>
                        <a:t>School-Level Buy-In</a:t>
                      </a:r>
                    </a:p>
                  </a:txBody>
                  <a:tcPr marL="0" marR="34942" marT="13976" marB="104824"/>
                </a:tc>
                <a:tc>
                  <a:txBody>
                    <a:bodyPr/>
                    <a:lstStyle/>
                    <a:p>
                      <a:pPr marL="285750" indent="-285750">
                        <a:buFont typeface="Arial" panose="020B0604020202020204" pitchFamily="34" charset="0"/>
                        <a:buChar char="•"/>
                      </a:pPr>
                      <a:r>
                        <a:rPr lang="en-US" sz="2100" b="0" u="none" strike="noStrike" kern="1200" cap="none" spc="0" dirty="0">
                          <a:solidFill>
                            <a:schemeClr val="tx1"/>
                          </a:solidFill>
                          <a:effectLst/>
                        </a:rPr>
                        <a:t>More required health education courses in middle school</a:t>
                      </a:r>
                    </a:p>
                    <a:p>
                      <a:pPr marL="285750" indent="-285750">
                        <a:buFont typeface="Arial" panose="020B0604020202020204" pitchFamily="34" charset="0"/>
                        <a:buChar char="•"/>
                      </a:pPr>
                      <a:r>
                        <a:rPr lang="en-US" sz="2100" b="0" u="none" strike="noStrike" kern="1200" cap="none" spc="0" dirty="0">
                          <a:solidFill>
                            <a:schemeClr val="tx1"/>
                          </a:solidFill>
                          <a:effectLst/>
                        </a:rPr>
                        <a:t>Creating new incentives for continuing education for teachers (especially those who have reached their ceiling)</a:t>
                      </a:r>
                    </a:p>
                    <a:p>
                      <a:pPr marL="285750" indent="-285750">
                        <a:buFont typeface="Arial" panose="020B0604020202020204" pitchFamily="34" charset="0"/>
                        <a:buChar char="•"/>
                      </a:pPr>
                      <a:r>
                        <a:rPr lang="en-US" sz="2100" b="0" u="none" strike="noStrike" kern="1200" cap="none" spc="0" dirty="0">
                          <a:solidFill>
                            <a:schemeClr val="tx1"/>
                          </a:solidFill>
                          <a:effectLst/>
                        </a:rPr>
                        <a:t>Aligning educational policies with outcomes that address health and well-being</a:t>
                      </a:r>
                      <a:endParaRPr lang="en-US" sz="2100" cap="none" spc="0" dirty="0">
                        <a:solidFill>
                          <a:schemeClr val="tx1"/>
                        </a:solidFill>
                      </a:endParaRPr>
                    </a:p>
                  </a:txBody>
                  <a:tcPr marL="0" marR="34942" marT="13976" marB="104824"/>
                </a:tc>
                <a:extLst>
                  <a:ext uri="{0D108BD9-81ED-4DB2-BD59-A6C34878D82A}">
                    <a16:rowId xmlns:a16="http://schemas.microsoft.com/office/drawing/2014/main" val="913442456"/>
                  </a:ext>
                </a:extLst>
              </a:tr>
              <a:tr h="422813">
                <a:tc>
                  <a:txBody>
                    <a:bodyPr/>
                    <a:lstStyle/>
                    <a:p>
                      <a:r>
                        <a:rPr lang="en-US" sz="2100" cap="none" spc="0">
                          <a:solidFill>
                            <a:schemeClr val="tx1"/>
                          </a:solidFill>
                        </a:rPr>
                        <a:t>Curriculum</a:t>
                      </a:r>
                    </a:p>
                  </a:txBody>
                  <a:tcPr marL="0" marR="34942" marT="13976" marB="104824"/>
                </a:tc>
                <a:tc>
                  <a:txBody>
                    <a:bodyPr/>
                    <a:lstStyle/>
                    <a:p>
                      <a:pPr marL="285750" indent="-285750">
                        <a:buFont typeface="Arial" panose="020B0604020202020204" pitchFamily="34" charset="0"/>
                        <a:buChar char="•"/>
                      </a:pPr>
                      <a:r>
                        <a:rPr lang="en-US" sz="2100" cap="none" spc="0" dirty="0">
                          <a:solidFill>
                            <a:schemeClr val="tx1"/>
                          </a:solidFill>
                        </a:rPr>
                        <a:t>Use teachers to develop curriculum</a:t>
                      </a:r>
                    </a:p>
                  </a:txBody>
                  <a:tcPr marL="0" marR="34942" marT="13976" marB="104824"/>
                </a:tc>
                <a:extLst>
                  <a:ext uri="{0D108BD9-81ED-4DB2-BD59-A6C34878D82A}">
                    <a16:rowId xmlns:a16="http://schemas.microsoft.com/office/drawing/2014/main" val="1939165613"/>
                  </a:ext>
                </a:extLst>
              </a:tr>
              <a:tr h="731165">
                <a:tc>
                  <a:txBody>
                    <a:bodyPr/>
                    <a:lstStyle/>
                    <a:p>
                      <a:r>
                        <a:rPr lang="en-US" sz="2100" b="0" u="none" strike="noStrike" kern="1200" cap="none" spc="0" dirty="0">
                          <a:solidFill>
                            <a:schemeClr val="tx1"/>
                          </a:solidFill>
                          <a:effectLst/>
                        </a:rPr>
                        <a:t>Student Attitudes + Mindsets </a:t>
                      </a:r>
                    </a:p>
                    <a:p>
                      <a:r>
                        <a:rPr lang="en-US" sz="2100" b="0" u="none" strike="noStrike" kern="1200" cap="none" spc="0" dirty="0">
                          <a:solidFill>
                            <a:schemeClr val="tx1"/>
                          </a:solidFill>
                          <a:effectLst/>
                        </a:rPr>
                        <a:t>(Family + Community)</a:t>
                      </a:r>
                      <a:endParaRPr lang="en-US" sz="2100" cap="none" spc="0" dirty="0">
                        <a:solidFill>
                          <a:schemeClr val="tx1"/>
                        </a:solidFill>
                      </a:endParaRPr>
                    </a:p>
                  </a:txBody>
                  <a:tcPr marL="0" marR="34942" marT="13976" marB="104824"/>
                </a:tc>
                <a:tc>
                  <a:txBody>
                    <a:bodyPr/>
                    <a:lstStyle/>
                    <a:p>
                      <a:pPr marL="285750" indent="-285750">
                        <a:buFont typeface="Arial" panose="020B0604020202020204" pitchFamily="34" charset="0"/>
                        <a:buChar char="•"/>
                      </a:pPr>
                      <a:r>
                        <a:rPr lang="en-US" sz="2100" cap="none" spc="0" dirty="0">
                          <a:solidFill>
                            <a:schemeClr val="tx1"/>
                          </a:solidFill>
                        </a:rPr>
                        <a:t>School community councils to elevate student voice</a:t>
                      </a:r>
                    </a:p>
                  </a:txBody>
                  <a:tcPr marL="0" marR="34942" marT="13976" marB="104824"/>
                </a:tc>
                <a:extLst>
                  <a:ext uri="{0D108BD9-81ED-4DB2-BD59-A6C34878D82A}">
                    <a16:rowId xmlns:a16="http://schemas.microsoft.com/office/drawing/2014/main" val="1669756466"/>
                  </a:ext>
                </a:extLst>
              </a:tr>
              <a:tr h="422813">
                <a:tc>
                  <a:txBody>
                    <a:bodyPr/>
                    <a:lstStyle/>
                    <a:p>
                      <a:r>
                        <a:rPr lang="en-US" sz="2100" cap="none" spc="0">
                          <a:solidFill>
                            <a:schemeClr val="tx1"/>
                          </a:solidFill>
                        </a:rPr>
                        <a:t>Policy</a:t>
                      </a:r>
                    </a:p>
                  </a:txBody>
                  <a:tcPr marL="0" marR="34942" marT="13976" marB="104824"/>
                </a:tc>
                <a:tc>
                  <a:txBody>
                    <a:bodyPr/>
                    <a:lstStyle/>
                    <a:p>
                      <a:pPr marL="285750" indent="-285750">
                        <a:buFont typeface="Arial" panose="020B0604020202020204" pitchFamily="34" charset="0"/>
                        <a:buChar char="•"/>
                      </a:pPr>
                      <a:r>
                        <a:rPr lang="en-US" sz="2100" cap="none" spc="0" dirty="0">
                          <a:solidFill>
                            <a:schemeClr val="tx1"/>
                          </a:solidFill>
                        </a:rPr>
                        <a:t>Talking with legislators</a:t>
                      </a:r>
                    </a:p>
                  </a:txBody>
                  <a:tcPr marL="0" marR="34942" marT="13976" marB="104824"/>
                </a:tc>
                <a:extLst>
                  <a:ext uri="{0D108BD9-81ED-4DB2-BD59-A6C34878D82A}">
                    <a16:rowId xmlns:a16="http://schemas.microsoft.com/office/drawing/2014/main" val="1814889421"/>
                  </a:ext>
                </a:extLst>
              </a:tr>
            </a:tbl>
          </a:graphicData>
        </a:graphic>
      </p:graphicFrame>
      <p:sp>
        <p:nvSpPr>
          <p:cNvPr id="4" name="TextBox 3">
            <a:extLst>
              <a:ext uri="{FF2B5EF4-FFF2-40B4-BE49-F238E27FC236}">
                <a16:creationId xmlns:a16="http://schemas.microsoft.com/office/drawing/2014/main" id="{CD5C049C-8DB7-4B68-CAC5-865A17C984AD}"/>
              </a:ext>
            </a:extLst>
          </p:cNvPr>
          <p:cNvSpPr txBox="1"/>
          <p:nvPr/>
        </p:nvSpPr>
        <p:spPr>
          <a:xfrm>
            <a:off x="671017" y="6535761"/>
            <a:ext cx="1061354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Okamura et al., 2024</a:t>
            </a:r>
          </a:p>
        </p:txBody>
      </p:sp>
    </p:spTree>
    <p:extLst>
      <p:ext uri="{BB962C8B-B14F-4D97-AF65-F5344CB8AC3E}">
        <p14:creationId xmlns:p14="http://schemas.microsoft.com/office/powerpoint/2010/main" val="2926480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ock by a lake">
            <a:extLst>
              <a:ext uri="{FF2B5EF4-FFF2-40B4-BE49-F238E27FC236}">
                <a16:creationId xmlns:a16="http://schemas.microsoft.com/office/drawing/2014/main" id="{398FB107-EEDA-91F0-882F-3BE5782BB4C7}"/>
              </a:ext>
            </a:extLst>
          </p:cNvPr>
          <p:cNvPicPr>
            <a:picLocks noChangeAspect="1"/>
          </p:cNvPicPr>
          <p:nvPr/>
        </p:nvPicPr>
        <p:blipFill rotWithShape="1">
          <a:blip r:embed="rId3">
            <a:alphaModFix amt="50000"/>
          </a:blip>
          <a:srcRect t="24981" r="-1" b="-1"/>
          <a:stretch/>
        </p:blipFill>
        <p:spPr>
          <a:xfrm>
            <a:off x="20" y="10"/>
            <a:ext cx="12188931" cy="6857990"/>
          </a:xfrm>
          <a:prstGeom prst="rect">
            <a:avLst/>
          </a:prstGeom>
        </p:spPr>
      </p:pic>
      <p:sp>
        <p:nvSpPr>
          <p:cNvPr id="2" name="Title 1">
            <a:extLst>
              <a:ext uri="{FF2B5EF4-FFF2-40B4-BE49-F238E27FC236}">
                <a16:creationId xmlns:a16="http://schemas.microsoft.com/office/drawing/2014/main" id="{A321B299-FBAF-7A0A-70DC-86C9DF630192}"/>
              </a:ext>
            </a:extLst>
          </p:cNvPr>
          <p:cNvSpPr>
            <a:spLocks noGrp="1"/>
          </p:cNvSpPr>
          <p:nvPr>
            <p:ph type="title"/>
          </p:nvPr>
        </p:nvSpPr>
        <p:spPr>
          <a:xfrm>
            <a:off x="1527048" y="1124712"/>
            <a:ext cx="9144000" cy="3063240"/>
          </a:xfrm>
        </p:spPr>
        <p:txBody>
          <a:bodyPr vert="horz" lIns="91440" tIns="45720" rIns="91440" bIns="45720" rtlCol="0" anchor="b">
            <a:normAutofit/>
          </a:bodyPr>
          <a:lstStyle/>
          <a:p>
            <a:pPr algn="ctr"/>
            <a:r>
              <a:rPr lang="en-US" sz="6600">
                <a:solidFill>
                  <a:schemeClr val="bg1"/>
                </a:solidFill>
              </a:rPr>
              <a:t>What’s Next?</a:t>
            </a:r>
          </a:p>
        </p:txBody>
      </p:sp>
      <p:sp>
        <p:nvSpPr>
          <p:cNvPr id="22" name="sketchy line">
            <a:extLst>
              <a:ext uri="{FF2B5EF4-FFF2-40B4-BE49-F238E27FC236}">
                <a16:creationId xmlns:a16="http://schemas.microsoft.com/office/drawing/2014/main" id="{DEF0EFD6-A3C2-4C94-A80A-BA9709D99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118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grpSp>
        <p:nvGrpSpPr>
          <p:cNvPr id="13" name="Group 12">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4" name="Picture 13">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5" name="Picture 14">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Title 1">
            <a:extLst>
              <a:ext uri="{FF2B5EF4-FFF2-40B4-BE49-F238E27FC236}">
                <a16:creationId xmlns:a16="http://schemas.microsoft.com/office/drawing/2014/main" id="{DE12664C-BB7D-9443-3C58-8A4B66D0FEFD}"/>
              </a:ext>
            </a:extLst>
          </p:cNvPr>
          <p:cNvSpPr>
            <a:spLocks noGrp="1"/>
          </p:cNvSpPr>
          <p:nvPr>
            <p:ph type="title"/>
          </p:nvPr>
        </p:nvSpPr>
        <p:spPr>
          <a:xfrm>
            <a:off x="838201" y="559813"/>
            <a:ext cx="3352799" cy="5577934"/>
          </a:xfrm>
        </p:spPr>
        <p:txBody>
          <a:bodyPr>
            <a:normAutofit/>
          </a:bodyPr>
          <a:lstStyle/>
          <a:p>
            <a:r>
              <a:rPr lang="en-US" sz="4000"/>
              <a:t>Innovative Ideas</a:t>
            </a:r>
          </a:p>
        </p:txBody>
      </p:sp>
      <p:graphicFrame>
        <p:nvGraphicFramePr>
          <p:cNvPr id="5" name="Content Placeholder 2">
            <a:extLst>
              <a:ext uri="{FF2B5EF4-FFF2-40B4-BE49-F238E27FC236}">
                <a16:creationId xmlns:a16="http://schemas.microsoft.com/office/drawing/2014/main" id="{95A8BCB8-E6E6-5A93-4F81-E1E9D930B3F5}"/>
              </a:ext>
            </a:extLst>
          </p:cNvPr>
          <p:cNvGraphicFramePr>
            <a:graphicFrameLocks noGrp="1"/>
          </p:cNvGraphicFramePr>
          <p:nvPr>
            <p:ph idx="1"/>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Graphic 2">
            <a:extLst>
              <a:ext uri="{FF2B5EF4-FFF2-40B4-BE49-F238E27FC236}">
                <a16:creationId xmlns:a16="http://schemas.microsoft.com/office/drawing/2014/main" id="{232D5D0A-6F4A-03F9-FBA2-B42E3192FE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2544" y="6326084"/>
            <a:ext cx="2790825" cy="371475"/>
          </a:xfrm>
          <a:prstGeom prst="rect">
            <a:avLst/>
          </a:prstGeom>
        </p:spPr>
      </p:pic>
      <p:sp>
        <p:nvSpPr>
          <p:cNvPr id="4" name="TextBox 3">
            <a:extLst>
              <a:ext uri="{FF2B5EF4-FFF2-40B4-BE49-F238E27FC236}">
                <a16:creationId xmlns:a16="http://schemas.microsoft.com/office/drawing/2014/main" id="{EFF98A1D-0C33-2929-7322-3845729FC9C0}"/>
              </a:ext>
            </a:extLst>
          </p:cNvPr>
          <p:cNvSpPr txBox="1"/>
          <p:nvPr/>
        </p:nvSpPr>
        <p:spPr>
          <a:xfrm>
            <a:off x="7245478" y="6465510"/>
            <a:ext cx="23889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DP1 DA061311 Okamura PI</a:t>
            </a:r>
          </a:p>
        </p:txBody>
      </p:sp>
    </p:spTree>
    <p:extLst>
      <p:ext uri="{BB962C8B-B14F-4D97-AF65-F5344CB8AC3E}">
        <p14:creationId xmlns:p14="http://schemas.microsoft.com/office/powerpoint/2010/main" val="2823928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96381-34C9-923D-E1EA-DC798AB70587}"/>
              </a:ext>
            </a:extLst>
          </p:cNvPr>
          <p:cNvSpPr>
            <a:spLocks noGrp="1"/>
          </p:cNvSpPr>
          <p:nvPr>
            <p:ph type="title"/>
          </p:nvPr>
        </p:nvSpPr>
        <p:spPr/>
        <p:txBody>
          <a:bodyPr/>
          <a:lstStyle/>
          <a:p>
            <a:r>
              <a:rPr lang="en-US" dirty="0"/>
              <a:t>The Approach</a:t>
            </a:r>
          </a:p>
        </p:txBody>
      </p:sp>
      <p:graphicFrame>
        <p:nvGraphicFramePr>
          <p:cNvPr id="4" name="Content Placeholder 3">
            <a:extLst>
              <a:ext uri="{FF2B5EF4-FFF2-40B4-BE49-F238E27FC236}">
                <a16:creationId xmlns:a16="http://schemas.microsoft.com/office/drawing/2014/main" id="{ED678AF4-98B5-AAB3-4DBA-2151B76BEA09}"/>
              </a:ext>
            </a:extLst>
          </p:cNvPr>
          <p:cNvGraphicFramePr>
            <a:graphicFrameLocks noGrp="1"/>
          </p:cNvGraphicFramePr>
          <p:nvPr>
            <p:ph idx="1"/>
          </p:nvPr>
        </p:nvGraphicFramePr>
        <p:xfrm>
          <a:off x="458881" y="1400811"/>
          <a:ext cx="11274425" cy="1479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E69C6948-18F2-1BAF-D0C5-DD4E510FD840}"/>
              </a:ext>
            </a:extLst>
          </p:cNvPr>
          <p:cNvPicPr>
            <a:picLocks noChangeAspect="1"/>
          </p:cNvPicPr>
          <p:nvPr/>
        </p:nvPicPr>
        <p:blipFill>
          <a:blip r:embed="rId8"/>
          <a:stretch>
            <a:fillRect/>
          </a:stretch>
        </p:blipFill>
        <p:spPr>
          <a:xfrm>
            <a:off x="6383331" y="3076613"/>
            <a:ext cx="5808669" cy="3356634"/>
          </a:xfrm>
          <a:prstGeom prst="rect">
            <a:avLst/>
          </a:prstGeom>
        </p:spPr>
      </p:pic>
      <p:pic>
        <p:nvPicPr>
          <p:cNvPr id="8" name="Picture 7" descr="A group of people standing around a table&#10;&#10;Description automatically generated">
            <a:extLst>
              <a:ext uri="{FF2B5EF4-FFF2-40B4-BE49-F238E27FC236}">
                <a16:creationId xmlns:a16="http://schemas.microsoft.com/office/drawing/2014/main" id="{014687E0-41B6-DF2A-DCA5-8855910B07B1}"/>
              </a:ext>
            </a:extLst>
          </p:cNvPr>
          <p:cNvPicPr>
            <a:picLocks noChangeAspect="1"/>
          </p:cNvPicPr>
          <p:nvPr/>
        </p:nvPicPr>
        <p:blipFill rotWithShape="1">
          <a:blip r:embed="rId9">
            <a:extLst>
              <a:ext uri="{28A0092B-C50C-407E-A947-70E740481C1C}">
                <a14:useLocalDpi xmlns:a14="http://schemas.microsoft.com/office/drawing/2010/main" val="0"/>
              </a:ext>
            </a:extLst>
          </a:blip>
          <a:srcRect l="36722" r="20426"/>
          <a:stretch/>
        </p:blipFill>
        <p:spPr>
          <a:xfrm rot="5400000">
            <a:off x="1290575" y="1817575"/>
            <a:ext cx="3356633" cy="5874711"/>
          </a:xfrm>
          <a:prstGeom prst="rect">
            <a:avLst/>
          </a:prstGeom>
        </p:spPr>
      </p:pic>
    </p:spTree>
    <p:extLst>
      <p:ext uri="{BB962C8B-B14F-4D97-AF65-F5344CB8AC3E}">
        <p14:creationId xmlns:p14="http://schemas.microsoft.com/office/powerpoint/2010/main" val="78648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CA1FA-7FB8-F36C-417F-A88DFD42518F}"/>
              </a:ext>
            </a:extLst>
          </p:cNvPr>
          <p:cNvSpPr>
            <a:spLocks noGrp="1"/>
          </p:cNvSpPr>
          <p:nvPr>
            <p:ph type="title"/>
          </p:nvPr>
        </p:nvSpPr>
        <p:spPr/>
        <p:txBody>
          <a:bodyPr/>
          <a:lstStyle/>
          <a:p>
            <a:r>
              <a:rPr lang="en-US" dirty="0"/>
              <a:t>High-Risk, High Reward</a:t>
            </a:r>
          </a:p>
        </p:txBody>
      </p:sp>
      <p:sp>
        <p:nvSpPr>
          <p:cNvPr id="3" name="Content Placeholder 2">
            <a:extLst>
              <a:ext uri="{FF2B5EF4-FFF2-40B4-BE49-F238E27FC236}">
                <a16:creationId xmlns:a16="http://schemas.microsoft.com/office/drawing/2014/main" id="{A6AD5010-2130-5CD5-F2DC-BA6876EB8F03}"/>
              </a:ext>
            </a:extLst>
          </p:cNvPr>
          <p:cNvSpPr>
            <a:spLocks noGrp="1"/>
          </p:cNvSpPr>
          <p:nvPr>
            <p:ph idx="1"/>
          </p:nvPr>
        </p:nvSpPr>
        <p:spPr/>
        <p:txBody>
          <a:bodyPr/>
          <a:lstStyle/>
          <a:p>
            <a:r>
              <a:rPr lang="en-US" dirty="0"/>
              <a:t>Challenges existing research paradigm</a:t>
            </a:r>
          </a:p>
          <a:p>
            <a:r>
              <a:rPr lang="en-US" dirty="0"/>
              <a:t>Develops a process that can be used for other Indigenous communities</a:t>
            </a:r>
          </a:p>
          <a:p>
            <a:r>
              <a:rPr lang="en-US" dirty="0"/>
              <a:t>Takes a novel approach distinct from my current work</a:t>
            </a:r>
          </a:p>
          <a:p>
            <a:r>
              <a:rPr lang="en-US" dirty="0"/>
              <a:t>Values equity, reflexivity, reciprocity, and mutuality in the research process</a:t>
            </a:r>
          </a:p>
          <a:p>
            <a:endParaRPr lang="en-US" dirty="0"/>
          </a:p>
        </p:txBody>
      </p:sp>
    </p:spTree>
    <p:extLst>
      <p:ext uri="{BB962C8B-B14F-4D97-AF65-F5344CB8AC3E}">
        <p14:creationId xmlns:p14="http://schemas.microsoft.com/office/powerpoint/2010/main" val="273225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7FDDF72-DE39-4F99-A3C1-DD9D7815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sp>
        <p:nvSpPr>
          <p:cNvPr id="21" name="Rectangle 20">
            <a:extLst>
              <a:ext uri="{FF2B5EF4-FFF2-40B4-BE49-F238E27FC236}">
                <a16:creationId xmlns:a16="http://schemas.microsoft.com/office/drawing/2014/main" id="{5E4ECE80-3AD1-450C-B62A-98788F193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pic>
        <p:nvPicPr>
          <p:cNvPr id="41" name="Picture 40" descr="A blue sky with clouds and a mountain&#10;&#10;Description automatically generated">
            <a:extLst>
              <a:ext uri="{FF2B5EF4-FFF2-40B4-BE49-F238E27FC236}">
                <a16:creationId xmlns:a16="http://schemas.microsoft.com/office/drawing/2014/main" id="{C34C7620-AF7A-540B-7BBD-256599828AF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7208" t="21314" r="1063" b="5697"/>
          <a:stretch/>
        </p:blipFill>
        <p:spPr>
          <a:xfrm>
            <a:off x="878774" y="182562"/>
            <a:ext cx="11183655" cy="6674062"/>
          </a:xfrm>
          <a:custGeom>
            <a:avLst/>
            <a:gdLst>
              <a:gd name="connsiteX0" fmla="*/ 3000516 w 11183655"/>
              <a:gd name="connsiteY0" fmla="*/ 2709237 h 6674062"/>
              <a:gd name="connsiteX1" fmla="*/ 3289632 w 11183655"/>
              <a:gd name="connsiteY1" fmla="*/ 3014037 h 6674062"/>
              <a:gd name="connsiteX2" fmla="*/ 3289632 w 11183655"/>
              <a:gd name="connsiteY2" fmla="*/ 6513141 h 6674062"/>
              <a:gd name="connsiteX3" fmla="*/ 3266911 w 11183655"/>
              <a:gd name="connsiteY3" fmla="*/ 6631783 h 6674062"/>
              <a:gd name="connsiteX4" fmla="*/ 3245144 w 11183655"/>
              <a:gd name="connsiteY4" fmla="*/ 6674062 h 6674062"/>
              <a:gd name="connsiteX5" fmla="*/ 2755888 w 11183655"/>
              <a:gd name="connsiteY5" fmla="*/ 6674062 h 6674062"/>
              <a:gd name="connsiteX6" fmla="*/ 2734120 w 11183655"/>
              <a:gd name="connsiteY6" fmla="*/ 6631783 h 6674062"/>
              <a:gd name="connsiteX7" fmla="*/ 2711400 w 11183655"/>
              <a:gd name="connsiteY7" fmla="*/ 6513141 h 6674062"/>
              <a:gd name="connsiteX8" fmla="*/ 2711400 w 11183655"/>
              <a:gd name="connsiteY8" fmla="*/ 3014037 h 6674062"/>
              <a:gd name="connsiteX9" fmla="*/ 3000516 w 11183655"/>
              <a:gd name="connsiteY9" fmla="*/ 2709237 h 6674062"/>
              <a:gd name="connsiteX10" fmla="*/ 4760621 w 11183655"/>
              <a:gd name="connsiteY10" fmla="*/ 2668148 h 6674062"/>
              <a:gd name="connsiteX11" fmla="*/ 5049736 w 11183655"/>
              <a:gd name="connsiteY11" fmla="*/ 2972948 h 6674062"/>
              <a:gd name="connsiteX12" fmla="*/ 5049736 w 11183655"/>
              <a:gd name="connsiteY12" fmla="*/ 6472051 h 6674062"/>
              <a:gd name="connsiteX13" fmla="*/ 5000360 w 11183655"/>
              <a:gd name="connsiteY13" fmla="*/ 6642468 h 6674062"/>
              <a:gd name="connsiteX14" fmla="*/ 4975633 w 11183655"/>
              <a:gd name="connsiteY14" fmla="*/ 6674062 h 6674062"/>
              <a:gd name="connsiteX15" fmla="*/ 4545608 w 11183655"/>
              <a:gd name="connsiteY15" fmla="*/ 6674062 h 6674062"/>
              <a:gd name="connsiteX16" fmla="*/ 4520881 w 11183655"/>
              <a:gd name="connsiteY16" fmla="*/ 6642468 h 6674062"/>
              <a:gd name="connsiteX17" fmla="*/ 4471504 w 11183655"/>
              <a:gd name="connsiteY17" fmla="*/ 6472051 h 6674062"/>
              <a:gd name="connsiteX18" fmla="*/ 4471504 w 11183655"/>
              <a:gd name="connsiteY18" fmla="*/ 2972948 h 6674062"/>
              <a:gd name="connsiteX19" fmla="*/ 4760621 w 11183655"/>
              <a:gd name="connsiteY19" fmla="*/ 2668148 h 6674062"/>
              <a:gd name="connsiteX20" fmla="*/ 1152830 w 11183655"/>
              <a:gd name="connsiteY20" fmla="*/ 2668148 h 6674062"/>
              <a:gd name="connsiteX21" fmla="*/ 1441946 w 11183655"/>
              <a:gd name="connsiteY21" fmla="*/ 2972948 h 6674062"/>
              <a:gd name="connsiteX22" fmla="*/ 1441946 w 11183655"/>
              <a:gd name="connsiteY22" fmla="*/ 6472052 h 6674062"/>
              <a:gd name="connsiteX23" fmla="*/ 1392570 w 11183655"/>
              <a:gd name="connsiteY23" fmla="*/ 6642469 h 6674062"/>
              <a:gd name="connsiteX24" fmla="*/ 1367844 w 11183655"/>
              <a:gd name="connsiteY24" fmla="*/ 6674062 h 6674062"/>
              <a:gd name="connsiteX25" fmla="*/ 937817 w 11183655"/>
              <a:gd name="connsiteY25" fmla="*/ 6674062 h 6674062"/>
              <a:gd name="connsiteX26" fmla="*/ 913091 w 11183655"/>
              <a:gd name="connsiteY26" fmla="*/ 6642469 h 6674062"/>
              <a:gd name="connsiteX27" fmla="*/ 863715 w 11183655"/>
              <a:gd name="connsiteY27" fmla="*/ 6472052 h 6674062"/>
              <a:gd name="connsiteX28" fmla="*/ 863715 w 11183655"/>
              <a:gd name="connsiteY28" fmla="*/ 2972948 h 6674062"/>
              <a:gd name="connsiteX29" fmla="*/ 1152830 w 11183655"/>
              <a:gd name="connsiteY29" fmla="*/ 2668148 h 6674062"/>
              <a:gd name="connsiteX30" fmla="*/ 10894539 w 11183655"/>
              <a:gd name="connsiteY30" fmla="*/ 2651090 h 6674062"/>
              <a:gd name="connsiteX31" fmla="*/ 11183655 w 11183655"/>
              <a:gd name="connsiteY31" fmla="*/ 2955890 h 6674062"/>
              <a:gd name="connsiteX32" fmla="*/ 11183655 w 11183655"/>
              <a:gd name="connsiteY32" fmla="*/ 6454993 h 6674062"/>
              <a:gd name="connsiteX33" fmla="*/ 11098975 w 11183655"/>
              <a:gd name="connsiteY33" fmla="*/ 6670519 h 6674062"/>
              <a:gd name="connsiteX34" fmla="*/ 11094902 w 11183655"/>
              <a:gd name="connsiteY34" fmla="*/ 6674062 h 6674062"/>
              <a:gd name="connsiteX35" fmla="*/ 10694176 w 11183655"/>
              <a:gd name="connsiteY35" fmla="*/ 6674062 h 6674062"/>
              <a:gd name="connsiteX36" fmla="*/ 10690103 w 11183655"/>
              <a:gd name="connsiteY36" fmla="*/ 6670519 h 6674062"/>
              <a:gd name="connsiteX37" fmla="*/ 10605423 w 11183655"/>
              <a:gd name="connsiteY37" fmla="*/ 6454993 h 6674062"/>
              <a:gd name="connsiteX38" fmla="*/ 10605423 w 11183655"/>
              <a:gd name="connsiteY38" fmla="*/ 2955890 h 6674062"/>
              <a:gd name="connsiteX39" fmla="*/ 10894539 w 11183655"/>
              <a:gd name="connsiteY39" fmla="*/ 2651090 h 6674062"/>
              <a:gd name="connsiteX40" fmla="*/ 8368410 w 11183655"/>
              <a:gd name="connsiteY40" fmla="*/ 2651090 h 6674062"/>
              <a:gd name="connsiteX41" fmla="*/ 8657525 w 11183655"/>
              <a:gd name="connsiteY41" fmla="*/ 2955890 h 6674062"/>
              <a:gd name="connsiteX42" fmla="*/ 8657525 w 11183655"/>
              <a:gd name="connsiteY42" fmla="*/ 6454993 h 6674062"/>
              <a:gd name="connsiteX43" fmla="*/ 8572845 w 11183655"/>
              <a:gd name="connsiteY43" fmla="*/ 6670519 h 6674062"/>
              <a:gd name="connsiteX44" fmla="*/ 8568772 w 11183655"/>
              <a:gd name="connsiteY44" fmla="*/ 6674062 h 6674062"/>
              <a:gd name="connsiteX45" fmla="*/ 8168047 w 11183655"/>
              <a:gd name="connsiteY45" fmla="*/ 6674062 h 6674062"/>
              <a:gd name="connsiteX46" fmla="*/ 8163974 w 11183655"/>
              <a:gd name="connsiteY46" fmla="*/ 6670519 h 6674062"/>
              <a:gd name="connsiteX47" fmla="*/ 8079294 w 11183655"/>
              <a:gd name="connsiteY47" fmla="*/ 6454993 h 6674062"/>
              <a:gd name="connsiteX48" fmla="*/ 8079294 w 11183655"/>
              <a:gd name="connsiteY48" fmla="*/ 2955890 h 6674062"/>
              <a:gd name="connsiteX49" fmla="*/ 8368410 w 11183655"/>
              <a:gd name="connsiteY49" fmla="*/ 2651090 h 6674062"/>
              <a:gd name="connsiteX50" fmla="*/ 6596525 w 11183655"/>
              <a:gd name="connsiteY50" fmla="*/ 1865060 h 6674062"/>
              <a:gd name="connsiteX51" fmla="*/ 6885640 w 11183655"/>
              <a:gd name="connsiteY51" fmla="*/ 2169860 h 6674062"/>
              <a:gd name="connsiteX52" fmla="*/ 6885640 w 11183655"/>
              <a:gd name="connsiteY52" fmla="*/ 6472051 h 6674062"/>
              <a:gd name="connsiteX53" fmla="*/ 6836264 w 11183655"/>
              <a:gd name="connsiteY53" fmla="*/ 6642468 h 6674062"/>
              <a:gd name="connsiteX54" fmla="*/ 6811537 w 11183655"/>
              <a:gd name="connsiteY54" fmla="*/ 6674062 h 6674062"/>
              <a:gd name="connsiteX55" fmla="*/ 6381512 w 11183655"/>
              <a:gd name="connsiteY55" fmla="*/ 6674062 h 6674062"/>
              <a:gd name="connsiteX56" fmla="*/ 6356785 w 11183655"/>
              <a:gd name="connsiteY56" fmla="*/ 6642468 h 6674062"/>
              <a:gd name="connsiteX57" fmla="*/ 6307409 w 11183655"/>
              <a:gd name="connsiteY57" fmla="*/ 6472051 h 6674062"/>
              <a:gd name="connsiteX58" fmla="*/ 6307409 w 11183655"/>
              <a:gd name="connsiteY58" fmla="*/ 2169860 h 6674062"/>
              <a:gd name="connsiteX59" fmla="*/ 6596525 w 11183655"/>
              <a:gd name="connsiteY59" fmla="*/ 1865060 h 6674062"/>
              <a:gd name="connsiteX60" fmla="*/ 289116 w 11183655"/>
              <a:gd name="connsiteY60" fmla="*/ 1865060 h 6674062"/>
              <a:gd name="connsiteX61" fmla="*/ 578232 w 11183655"/>
              <a:gd name="connsiteY61" fmla="*/ 2169860 h 6674062"/>
              <a:gd name="connsiteX62" fmla="*/ 578232 w 11183655"/>
              <a:gd name="connsiteY62" fmla="*/ 6513141 h 6674062"/>
              <a:gd name="connsiteX63" fmla="*/ 555512 w 11183655"/>
              <a:gd name="connsiteY63" fmla="*/ 6631783 h 6674062"/>
              <a:gd name="connsiteX64" fmla="*/ 533744 w 11183655"/>
              <a:gd name="connsiteY64" fmla="*/ 6674062 h 6674062"/>
              <a:gd name="connsiteX65" fmla="*/ 44488 w 11183655"/>
              <a:gd name="connsiteY65" fmla="*/ 6674062 h 6674062"/>
              <a:gd name="connsiteX66" fmla="*/ 22720 w 11183655"/>
              <a:gd name="connsiteY66" fmla="*/ 6631783 h 6674062"/>
              <a:gd name="connsiteX67" fmla="*/ 0 w 11183655"/>
              <a:gd name="connsiteY67" fmla="*/ 6513141 h 6674062"/>
              <a:gd name="connsiteX68" fmla="*/ 0 w 11183655"/>
              <a:gd name="connsiteY68" fmla="*/ 2169860 h 6674062"/>
              <a:gd name="connsiteX69" fmla="*/ 289116 w 11183655"/>
              <a:gd name="connsiteY69" fmla="*/ 1865060 h 6674062"/>
              <a:gd name="connsiteX70" fmla="*/ 2071449 w 11183655"/>
              <a:gd name="connsiteY70" fmla="*/ 1671570 h 6674062"/>
              <a:gd name="connsiteX71" fmla="*/ 2360565 w 11183655"/>
              <a:gd name="connsiteY71" fmla="*/ 1976370 h 6674062"/>
              <a:gd name="connsiteX72" fmla="*/ 2360565 w 11183655"/>
              <a:gd name="connsiteY72" fmla="*/ 6472052 h 6674062"/>
              <a:gd name="connsiteX73" fmla="*/ 2311189 w 11183655"/>
              <a:gd name="connsiteY73" fmla="*/ 6642469 h 6674062"/>
              <a:gd name="connsiteX74" fmla="*/ 2286463 w 11183655"/>
              <a:gd name="connsiteY74" fmla="*/ 6674062 h 6674062"/>
              <a:gd name="connsiteX75" fmla="*/ 1856436 w 11183655"/>
              <a:gd name="connsiteY75" fmla="*/ 6674062 h 6674062"/>
              <a:gd name="connsiteX76" fmla="*/ 1831711 w 11183655"/>
              <a:gd name="connsiteY76" fmla="*/ 6642469 h 6674062"/>
              <a:gd name="connsiteX77" fmla="*/ 1782334 w 11183655"/>
              <a:gd name="connsiteY77" fmla="*/ 6472052 h 6674062"/>
              <a:gd name="connsiteX78" fmla="*/ 1782334 w 11183655"/>
              <a:gd name="connsiteY78" fmla="*/ 1976370 h 6674062"/>
              <a:gd name="connsiteX79" fmla="*/ 2071449 w 11183655"/>
              <a:gd name="connsiteY79" fmla="*/ 1671570 h 6674062"/>
              <a:gd name="connsiteX80" fmla="*/ 9186357 w 11183655"/>
              <a:gd name="connsiteY80" fmla="*/ 1413164 h 6674062"/>
              <a:gd name="connsiteX81" fmla="*/ 9475473 w 11183655"/>
              <a:gd name="connsiteY81" fmla="*/ 1717964 h 6674062"/>
              <a:gd name="connsiteX82" fmla="*/ 9475473 w 11183655"/>
              <a:gd name="connsiteY82" fmla="*/ 6454993 h 6674062"/>
              <a:gd name="connsiteX83" fmla="*/ 9390793 w 11183655"/>
              <a:gd name="connsiteY83" fmla="*/ 6670519 h 6674062"/>
              <a:gd name="connsiteX84" fmla="*/ 9386720 w 11183655"/>
              <a:gd name="connsiteY84" fmla="*/ 6674062 h 6674062"/>
              <a:gd name="connsiteX85" fmla="*/ 8985994 w 11183655"/>
              <a:gd name="connsiteY85" fmla="*/ 6674062 h 6674062"/>
              <a:gd name="connsiteX86" fmla="*/ 8981921 w 11183655"/>
              <a:gd name="connsiteY86" fmla="*/ 6670519 h 6674062"/>
              <a:gd name="connsiteX87" fmla="*/ 8897241 w 11183655"/>
              <a:gd name="connsiteY87" fmla="*/ 6454993 h 6674062"/>
              <a:gd name="connsiteX88" fmla="*/ 8897241 w 11183655"/>
              <a:gd name="connsiteY88" fmla="*/ 1717964 h 6674062"/>
              <a:gd name="connsiteX89" fmla="*/ 9186357 w 11183655"/>
              <a:gd name="connsiteY89" fmla="*/ 1413164 h 6674062"/>
              <a:gd name="connsiteX90" fmla="*/ 5657011 w 11183655"/>
              <a:gd name="connsiteY90" fmla="*/ 1413164 h 6674062"/>
              <a:gd name="connsiteX91" fmla="*/ 5946127 w 11183655"/>
              <a:gd name="connsiteY91" fmla="*/ 1717964 h 6674062"/>
              <a:gd name="connsiteX92" fmla="*/ 5946127 w 11183655"/>
              <a:gd name="connsiteY92" fmla="*/ 6513142 h 6674062"/>
              <a:gd name="connsiteX93" fmla="*/ 5923407 w 11183655"/>
              <a:gd name="connsiteY93" fmla="*/ 6631784 h 6674062"/>
              <a:gd name="connsiteX94" fmla="*/ 5901640 w 11183655"/>
              <a:gd name="connsiteY94" fmla="*/ 6674062 h 6674062"/>
              <a:gd name="connsiteX95" fmla="*/ 5412383 w 11183655"/>
              <a:gd name="connsiteY95" fmla="*/ 6674062 h 6674062"/>
              <a:gd name="connsiteX96" fmla="*/ 5390616 w 11183655"/>
              <a:gd name="connsiteY96" fmla="*/ 6631784 h 6674062"/>
              <a:gd name="connsiteX97" fmla="*/ 5367895 w 11183655"/>
              <a:gd name="connsiteY97" fmla="*/ 6513142 h 6674062"/>
              <a:gd name="connsiteX98" fmla="*/ 5367895 w 11183655"/>
              <a:gd name="connsiteY98" fmla="*/ 1717964 h 6674062"/>
              <a:gd name="connsiteX99" fmla="*/ 5657011 w 11183655"/>
              <a:gd name="connsiteY99" fmla="*/ 1413164 h 6674062"/>
              <a:gd name="connsiteX100" fmla="*/ 3864230 w 11183655"/>
              <a:gd name="connsiteY100" fmla="*/ 1080655 h 6674062"/>
              <a:gd name="connsiteX101" fmla="*/ 4153346 w 11183655"/>
              <a:gd name="connsiteY101" fmla="*/ 1385455 h 6674062"/>
              <a:gd name="connsiteX102" fmla="*/ 4153346 w 11183655"/>
              <a:gd name="connsiteY102" fmla="*/ 6513142 h 6674062"/>
              <a:gd name="connsiteX103" fmla="*/ 4130626 w 11183655"/>
              <a:gd name="connsiteY103" fmla="*/ 6631783 h 6674062"/>
              <a:gd name="connsiteX104" fmla="*/ 4108859 w 11183655"/>
              <a:gd name="connsiteY104" fmla="*/ 6674062 h 6674062"/>
              <a:gd name="connsiteX105" fmla="*/ 3619602 w 11183655"/>
              <a:gd name="connsiteY105" fmla="*/ 6674062 h 6674062"/>
              <a:gd name="connsiteX106" fmla="*/ 3597835 w 11183655"/>
              <a:gd name="connsiteY106" fmla="*/ 6631783 h 6674062"/>
              <a:gd name="connsiteX107" fmla="*/ 3575115 w 11183655"/>
              <a:gd name="connsiteY107" fmla="*/ 6513142 h 6674062"/>
              <a:gd name="connsiteX108" fmla="*/ 3575115 w 11183655"/>
              <a:gd name="connsiteY108" fmla="*/ 1385455 h 6674062"/>
              <a:gd name="connsiteX109" fmla="*/ 3864230 w 11183655"/>
              <a:gd name="connsiteY109" fmla="*/ 1080655 h 6674062"/>
              <a:gd name="connsiteX110" fmla="*/ 7523942 w 11183655"/>
              <a:gd name="connsiteY110" fmla="*/ 344385 h 6674062"/>
              <a:gd name="connsiteX111" fmla="*/ 7813058 w 11183655"/>
              <a:gd name="connsiteY111" fmla="*/ 649185 h 6674062"/>
              <a:gd name="connsiteX112" fmla="*/ 7813058 w 11183655"/>
              <a:gd name="connsiteY112" fmla="*/ 6454993 h 6674062"/>
              <a:gd name="connsiteX113" fmla="*/ 7728378 w 11183655"/>
              <a:gd name="connsiteY113" fmla="*/ 6670519 h 6674062"/>
              <a:gd name="connsiteX114" fmla="*/ 7724305 w 11183655"/>
              <a:gd name="connsiteY114" fmla="*/ 6674062 h 6674062"/>
              <a:gd name="connsiteX115" fmla="*/ 7323580 w 11183655"/>
              <a:gd name="connsiteY115" fmla="*/ 6674062 h 6674062"/>
              <a:gd name="connsiteX116" fmla="*/ 7319507 w 11183655"/>
              <a:gd name="connsiteY116" fmla="*/ 6670519 h 6674062"/>
              <a:gd name="connsiteX117" fmla="*/ 7234826 w 11183655"/>
              <a:gd name="connsiteY117" fmla="*/ 6454993 h 6674062"/>
              <a:gd name="connsiteX118" fmla="*/ 7234826 w 11183655"/>
              <a:gd name="connsiteY118" fmla="*/ 649185 h 6674062"/>
              <a:gd name="connsiteX119" fmla="*/ 7523942 w 11183655"/>
              <a:gd name="connsiteY119" fmla="*/ 344385 h 6674062"/>
              <a:gd name="connsiteX120" fmla="*/ 10050071 w 11183655"/>
              <a:gd name="connsiteY120" fmla="*/ 0 h 6674062"/>
              <a:gd name="connsiteX121" fmla="*/ 10339187 w 11183655"/>
              <a:gd name="connsiteY121" fmla="*/ 304800 h 6674062"/>
              <a:gd name="connsiteX122" fmla="*/ 10339187 w 11183655"/>
              <a:gd name="connsiteY122" fmla="*/ 6454993 h 6674062"/>
              <a:gd name="connsiteX123" fmla="*/ 10254507 w 11183655"/>
              <a:gd name="connsiteY123" fmla="*/ 6670519 h 6674062"/>
              <a:gd name="connsiteX124" fmla="*/ 10250434 w 11183655"/>
              <a:gd name="connsiteY124" fmla="*/ 6674062 h 6674062"/>
              <a:gd name="connsiteX125" fmla="*/ 9849709 w 11183655"/>
              <a:gd name="connsiteY125" fmla="*/ 6674062 h 6674062"/>
              <a:gd name="connsiteX126" fmla="*/ 9845636 w 11183655"/>
              <a:gd name="connsiteY126" fmla="*/ 6670519 h 6674062"/>
              <a:gd name="connsiteX127" fmla="*/ 9760956 w 11183655"/>
              <a:gd name="connsiteY127" fmla="*/ 6454993 h 6674062"/>
              <a:gd name="connsiteX128" fmla="*/ 9760956 w 11183655"/>
              <a:gd name="connsiteY128" fmla="*/ 304800 h 6674062"/>
              <a:gd name="connsiteX129" fmla="*/ 10050071 w 11183655"/>
              <a:gd name="connsiteY129" fmla="*/ 0 h 66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1183655" h="6674062">
                <a:moveTo>
                  <a:pt x="3000516" y="2709237"/>
                </a:moveTo>
                <a:cubicBezTo>
                  <a:pt x="3160190" y="2709237"/>
                  <a:pt x="3289632" y="2845701"/>
                  <a:pt x="3289632" y="3014037"/>
                </a:cubicBezTo>
                <a:lnTo>
                  <a:pt x="3289632" y="6513141"/>
                </a:lnTo>
                <a:cubicBezTo>
                  <a:pt x="3289632" y="6555225"/>
                  <a:pt x="3281542" y="6595317"/>
                  <a:pt x="3266911" y="6631783"/>
                </a:cubicBezTo>
                <a:lnTo>
                  <a:pt x="3245144" y="6674062"/>
                </a:lnTo>
                <a:lnTo>
                  <a:pt x="2755888" y="6674062"/>
                </a:lnTo>
                <a:lnTo>
                  <a:pt x="2734120" y="6631783"/>
                </a:lnTo>
                <a:cubicBezTo>
                  <a:pt x="2719490" y="6595317"/>
                  <a:pt x="2711400" y="6555225"/>
                  <a:pt x="2711400" y="6513141"/>
                </a:cubicBezTo>
                <a:lnTo>
                  <a:pt x="2711400" y="3014037"/>
                </a:lnTo>
                <a:cubicBezTo>
                  <a:pt x="2711400" y="2845701"/>
                  <a:pt x="2840842" y="2709237"/>
                  <a:pt x="3000516" y="2709237"/>
                </a:cubicBezTo>
                <a:close/>
                <a:moveTo>
                  <a:pt x="4760621" y="2668148"/>
                </a:moveTo>
                <a:cubicBezTo>
                  <a:pt x="4920294" y="2668148"/>
                  <a:pt x="5049736" y="2804612"/>
                  <a:pt x="5049736" y="2972948"/>
                </a:cubicBezTo>
                <a:lnTo>
                  <a:pt x="5049736" y="6472051"/>
                </a:lnTo>
                <a:cubicBezTo>
                  <a:pt x="5049736" y="6535177"/>
                  <a:pt x="5031534" y="6593821"/>
                  <a:pt x="5000360" y="6642468"/>
                </a:cubicBezTo>
                <a:lnTo>
                  <a:pt x="4975633" y="6674062"/>
                </a:lnTo>
                <a:lnTo>
                  <a:pt x="4545608" y="6674062"/>
                </a:lnTo>
                <a:lnTo>
                  <a:pt x="4520881" y="6642468"/>
                </a:lnTo>
                <a:cubicBezTo>
                  <a:pt x="4489707" y="6593821"/>
                  <a:pt x="4471504" y="6535177"/>
                  <a:pt x="4471504" y="6472051"/>
                </a:cubicBezTo>
                <a:lnTo>
                  <a:pt x="4471504" y="2972948"/>
                </a:lnTo>
                <a:cubicBezTo>
                  <a:pt x="4471504" y="2804612"/>
                  <a:pt x="4600946" y="2668148"/>
                  <a:pt x="4760621" y="2668148"/>
                </a:cubicBezTo>
                <a:close/>
                <a:moveTo>
                  <a:pt x="1152830" y="2668148"/>
                </a:moveTo>
                <a:cubicBezTo>
                  <a:pt x="1312504" y="2668148"/>
                  <a:pt x="1441946" y="2804612"/>
                  <a:pt x="1441946" y="2972948"/>
                </a:cubicBezTo>
                <a:lnTo>
                  <a:pt x="1441946" y="6472052"/>
                </a:lnTo>
                <a:cubicBezTo>
                  <a:pt x="1441946" y="6535178"/>
                  <a:pt x="1423744" y="6593822"/>
                  <a:pt x="1392570" y="6642469"/>
                </a:cubicBezTo>
                <a:lnTo>
                  <a:pt x="1367844" y="6674062"/>
                </a:lnTo>
                <a:lnTo>
                  <a:pt x="937817" y="6674062"/>
                </a:lnTo>
                <a:lnTo>
                  <a:pt x="913091" y="6642469"/>
                </a:lnTo>
                <a:cubicBezTo>
                  <a:pt x="881918" y="6593822"/>
                  <a:pt x="863715" y="6535178"/>
                  <a:pt x="863715" y="6472052"/>
                </a:cubicBezTo>
                <a:lnTo>
                  <a:pt x="863715" y="2972948"/>
                </a:lnTo>
                <a:cubicBezTo>
                  <a:pt x="863715" y="2804612"/>
                  <a:pt x="993156" y="2668148"/>
                  <a:pt x="1152830" y="2668148"/>
                </a:cubicBezTo>
                <a:close/>
                <a:moveTo>
                  <a:pt x="10894539" y="2651090"/>
                </a:moveTo>
                <a:cubicBezTo>
                  <a:pt x="11054213" y="2651090"/>
                  <a:pt x="11183655" y="2787554"/>
                  <a:pt x="11183655" y="2955890"/>
                </a:cubicBezTo>
                <a:lnTo>
                  <a:pt x="11183655" y="6454993"/>
                </a:lnTo>
                <a:cubicBezTo>
                  <a:pt x="11183655" y="6539161"/>
                  <a:pt x="11151295" y="6615361"/>
                  <a:pt x="11098975" y="6670519"/>
                </a:cubicBezTo>
                <a:lnTo>
                  <a:pt x="11094902" y="6674062"/>
                </a:lnTo>
                <a:lnTo>
                  <a:pt x="10694176" y="6674062"/>
                </a:lnTo>
                <a:lnTo>
                  <a:pt x="10690103" y="6670519"/>
                </a:lnTo>
                <a:cubicBezTo>
                  <a:pt x="10637784" y="6615361"/>
                  <a:pt x="10605423" y="6539161"/>
                  <a:pt x="10605423" y="6454993"/>
                </a:cubicBezTo>
                <a:lnTo>
                  <a:pt x="10605423" y="2955890"/>
                </a:lnTo>
                <a:cubicBezTo>
                  <a:pt x="10605423" y="2787554"/>
                  <a:pt x="10734865" y="2651090"/>
                  <a:pt x="10894539" y="2651090"/>
                </a:cubicBezTo>
                <a:close/>
                <a:moveTo>
                  <a:pt x="8368410" y="2651090"/>
                </a:moveTo>
                <a:cubicBezTo>
                  <a:pt x="8528083" y="2651090"/>
                  <a:pt x="8657525" y="2787554"/>
                  <a:pt x="8657525" y="2955890"/>
                </a:cubicBezTo>
                <a:lnTo>
                  <a:pt x="8657525" y="6454993"/>
                </a:lnTo>
                <a:cubicBezTo>
                  <a:pt x="8657525" y="6539161"/>
                  <a:pt x="8625165" y="6615361"/>
                  <a:pt x="8572845" y="6670519"/>
                </a:cubicBezTo>
                <a:lnTo>
                  <a:pt x="8568772" y="6674062"/>
                </a:lnTo>
                <a:lnTo>
                  <a:pt x="8168047" y="6674062"/>
                </a:lnTo>
                <a:lnTo>
                  <a:pt x="8163974" y="6670519"/>
                </a:lnTo>
                <a:cubicBezTo>
                  <a:pt x="8111654" y="6615361"/>
                  <a:pt x="8079294" y="6539161"/>
                  <a:pt x="8079294" y="6454993"/>
                </a:cubicBezTo>
                <a:lnTo>
                  <a:pt x="8079294" y="2955890"/>
                </a:lnTo>
                <a:cubicBezTo>
                  <a:pt x="8079294" y="2787554"/>
                  <a:pt x="8208736" y="2651090"/>
                  <a:pt x="8368410" y="2651090"/>
                </a:cubicBezTo>
                <a:close/>
                <a:moveTo>
                  <a:pt x="6596525" y="1865060"/>
                </a:moveTo>
                <a:cubicBezTo>
                  <a:pt x="6756199" y="1865060"/>
                  <a:pt x="6885640" y="2001524"/>
                  <a:pt x="6885640" y="2169860"/>
                </a:cubicBezTo>
                <a:lnTo>
                  <a:pt x="6885640" y="6472051"/>
                </a:lnTo>
                <a:cubicBezTo>
                  <a:pt x="6885640" y="6535177"/>
                  <a:pt x="6867438" y="6593821"/>
                  <a:pt x="6836264" y="6642468"/>
                </a:cubicBezTo>
                <a:lnTo>
                  <a:pt x="6811537" y="6674062"/>
                </a:lnTo>
                <a:lnTo>
                  <a:pt x="6381512" y="6674062"/>
                </a:lnTo>
                <a:lnTo>
                  <a:pt x="6356785" y="6642468"/>
                </a:lnTo>
                <a:cubicBezTo>
                  <a:pt x="6325612" y="6593821"/>
                  <a:pt x="6307409" y="6535177"/>
                  <a:pt x="6307409" y="6472051"/>
                </a:cubicBezTo>
                <a:lnTo>
                  <a:pt x="6307409" y="2169860"/>
                </a:lnTo>
                <a:cubicBezTo>
                  <a:pt x="6307409" y="2001524"/>
                  <a:pt x="6436851" y="1865060"/>
                  <a:pt x="6596525" y="1865060"/>
                </a:cubicBezTo>
                <a:close/>
                <a:moveTo>
                  <a:pt x="289116" y="1865060"/>
                </a:moveTo>
                <a:cubicBezTo>
                  <a:pt x="448790" y="1865060"/>
                  <a:pt x="578232" y="2001524"/>
                  <a:pt x="578232" y="2169860"/>
                </a:cubicBezTo>
                <a:lnTo>
                  <a:pt x="578232" y="6513141"/>
                </a:lnTo>
                <a:cubicBezTo>
                  <a:pt x="578232" y="6555225"/>
                  <a:pt x="570142" y="6595317"/>
                  <a:pt x="555512" y="6631783"/>
                </a:cubicBezTo>
                <a:lnTo>
                  <a:pt x="533744" y="6674062"/>
                </a:lnTo>
                <a:lnTo>
                  <a:pt x="44488" y="6674062"/>
                </a:lnTo>
                <a:lnTo>
                  <a:pt x="22720" y="6631783"/>
                </a:lnTo>
                <a:cubicBezTo>
                  <a:pt x="8090" y="6595317"/>
                  <a:pt x="0" y="6555225"/>
                  <a:pt x="0" y="6513141"/>
                </a:cubicBezTo>
                <a:lnTo>
                  <a:pt x="0" y="2169860"/>
                </a:lnTo>
                <a:cubicBezTo>
                  <a:pt x="0" y="2001524"/>
                  <a:pt x="129442" y="1865060"/>
                  <a:pt x="289116" y="1865060"/>
                </a:cubicBezTo>
                <a:close/>
                <a:moveTo>
                  <a:pt x="2071449" y="1671570"/>
                </a:moveTo>
                <a:cubicBezTo>
                  <a:pt x="2231123" y="1671570"/>
                  <a:pt x="2360565" y="1808034"/>
                  <a:pt x="2360565" y="1976370"/>
                </a:cubicBezTo>
                <a:lnTo>
                  <a:pt x="2360565" y="6472052"/>
                </a:lnTo>
                <a:cubicBezTo>
                  <a:pt x="2360565" y="6535178"/>
                  <a:pt x="2342363" y="6593822"/>
                  <a:pt x="2311189" y="6642469"/>
                </a:cubicBezTo>
                <a:lnTo>
                  <a:pt x="2286463" y="6674062"/>
                </a:lnTo>
                <a:lnTo>
                  <a:pt x="1856436" y="6674062"/>
                </a:lnTo>
                <a:lnTo>
                  <a:pt x="1831711" y="6642469"/>
                </a:lnTo>
                <a:cubicBezTo>
                  <a:pt x="1800537" y="6593822"/>
                  <a:pt x="1782334" y="6535178"/>
                  <a:pt x="1782334" y="6472052"/>
                </a:cubicBezTo>
                <a:lnTo>
                  <a:pt x="1782334" y="1976370"/>
                </a:lnTo>
                <a:cubicBezTo>
                  <a:pt x="1782334" y="1808034"/>
                  <a:pt x="1911775" y="1671570"/>
                  <a:pt x="2071449" y="1671570"/>
                </a:cubicBezTo>
                <a:close/>
                <a:moveTo>
                  <a:pt x="9186357" y="1413164"/>
                </a:moveTo>
                <a:cubicBezTo>
                  <a:pt x="9346031" y="1413164"/>
                  <a:pt x="9475473" y="1549628"/>
                  <a:pt x="9475473" y="1717964"/>
                </a:cubicBezTo>
                <a:lnTo>
                  <a:pt x="9475473" y="6454993"/>
                </a:lnTo>
                <a:cubicBezTo>
                  <a:pt x="9475473" y="6539161"/>
                  <a:pt x="9443113" y="6615361"/>
                  <a:pt x="9390793" y="6670519"/>
                </a:cubicBezTo>
                <a:lnTo>
                  <a:pt x="9386720" y="6674062"/>
                </a:lnTo>
                <a:lnTo>
                  <a:pt x="8985994" y="6674062"/>
                </a:lnTo>
                <a:lnTo>
                  <a:pt x="8981921" y="6670519"/>
                </a:lnTo>
                <a:cubicBezTo>
                  <a:pt x="8929602" y="6615361"/>
                  <a:pt x="8897241" y="6539161"/>
                  <a:pt x="8897241" y="6454993"/>
                </a:cubicBezTo>
                <a:lnTo>
                  <a:pt x="8897241" y="1717964"/>
                </a:lnTo>
                <a:cubicBezTo>
                  <a:pt x="8897241" y="1549628"/>
                  <a:pt x="9026683" y="1413164"/>
                  <a:pt x="9186357" y="1413164"/>
                </a:cubicBezTo>
                <a:close/>
                <a:moveTo>
                  <a:pt x="5657011" y="1413164"/>
                </a:moveTo>
                <a:cubicBezTo>
                  <a:pt x="5816685" y="1413164"/>
                  <a:pt x="5946127" y="1549628"/>
                  <a:pt x="5946127" y="1717964"/>
                </a:cubicBezTo>
                <a:lnTo>
                  <a:pt x="5946127" y="6513142"/>
                </a:lnTo>
                <a:cubicBezTo>
                  <a:pt x="5946127" y="6555226"/>
                  <a:pt x="5938037" y="6595318"/>
                  <a:pt x="5923407" y="6631784"/>
                </a:cubicBezTo>
                <a:lnTo>
                  <a:pt x="5901640" y="6674062"/>
                </a:lnTo>
                <a:lnTo>
                  <a:pt x="5412383" y="6674062"/>
                </a:lnTo>
                <a:lnTo>
                  <a:pt x="5390616" y="6631784"/>
                </a:lnTo>
                <a:cubicBezTo>
                  <a:pt x="5375985" y="6595318"/>
                  <a:pt x="5367895" y="6555226"/>
                  <a:pt x="5367895" y="6513142"/>
                </a:cubicBezTo>
                <a:lnTo>
                  <a:pt x="5367895" y="1717964"/>
                </a:lnTo>
                <a:cubicBezTo>
                  <a:pt x="5367895" y="1549628"/>
                  <a:pt x="5497337" y="1413164"/>
                  <a:pt x="5657011" y="1413164"/>
                </a:cubicBezTo>
                <a:close/>
                <a:moveTo>
                  <a:pt x="3864230" y="1080655"/>
                </a:moveTo>
                <a:cubicBezTo>
                  <a:pt x="4023905" y="1080655"/>
                  <a:pt x="4153346" y="1217119"/>
                  <a:pt x="4153346" y="1385455"/>
                </a:cubicBezTo>
                <a:lnTo>
                  <a:pt x="4153346" y="6513142"/>
                </a:lnTo>
                <a:cubicBezTo>
                  <a:pt x="4153346" y="6555226"/>
                  <a:pt x="4145256" y="6595318"/>
                  <a:pt x="4130626" y="6631783"/>
                </a:cubicBezTo>
                <a:lnTo>
                  <a:pt x="4108859" y="6674062"/>
                </a:lnTo>
                <a:lnTo>
                  <a:pt x="3619602" y="6674062"/>
                </a:lnTo>
                <a:lnTo>
                  <a:pt x="3597835" y="6631783"/>
                </a:lnTo>
                <a:cubicBezTo>
                  <a:pt x="3583205" y="6595318"/>
                  <a:pt x="3575115" y="6555226"/>
                  <a:pt x="3575115" y="6513142"/>
                </a:cubicBezTo>
                <a:lnTo>
                  <a:pt x="3575115" y="1385455"/>
                </a:lnTo>
                <a:cubicBezTo>
                  <a:pt x="3575115" y="1217119"/>
                  <a:pt x="3704556" y="1080655"/>
                  <a:pt x="3864230" y="1080655"/>
                </a:cubicBezTo>
                <a:close/>
                <a:moveTo>
                  <a:pt x="7523942" y="344385"/>
                </a:moveTo>
                <a:cubicBezTo>
                  <a:pt x="7683616" y="344385"/>
                  <a:pt x="7813058" y="480849"/>
                  <a:pt x="7813058" y="649185"/>
                </a:cubicBezTo>
                <a:lnTo>
                  <a:pt x="7813058" y="6454993"/>
                </a:lnTo>
                <a:cubicBezTo>
                  <a:pt x="7813058" y="6539161"/>
                  <a:pt x="7780697" y="6615361"/>
                  <a:pt x="7728378" y="6670519"/>
                </a:cubicBezTo>
                <a:lnTo>
                  <a:pt x="7724305" y="6674062"/>
                </a:lnTo>
                <a:lnTo>
                  <a:pt x="7323580" y="6674062"/>
                </a:lnTo>
                <a:lnTo>
                  <a:pt x="7319507" y="6670519"/>
                </a:lnTo>
                <a:cubicBezTo>
                  <a:pt x="7267187" y="6615361"/>
                  <a:pt x="7234826" y="6539161"/>
                  <a:pt x="7234826" y="6454993"/>
                </a:cubicBezTo>
                <a:lnTo>
                  <a:pt x="7234826" y="649185"/>
                </a:lnTo>
                <a:cubicBezTo>
                  <a:pt x="7234826" y="480849"/>
                  <a:pt x="7364269" y="344385"/>
                  <a:pt x="7523942" y="344385"/>
                </a:cubicBezTo>
                <a:close/>
                <a:moveTo>
                  <a:pt x="10050071" y="0"/>
                </a:moveTo>
                <a:cubicBezTo>
                  <a:pt x="10209745" y="0"/>
                  <a:pt x="10339187" y="136464"/>
                  <a:pt x="10339187" y="304800"/>
                </a:cubicBezTo>
                <a:lnTo>
                  <a:pt x="10339187" y="6454993"/>
                </a:lnTo>
                <a:cubicBezTo>
                  <a:pt x="10339187" y="6539161"/>
                  <a:pt x="10306826" y="6615361"/>
                  <a:pt x="10254507" y="6670519"/>
                </a:cubicBezTo>
                <a:lnTo>
                  <a:pt x="10250434" y="6674062"/>
                </a:lnTo>
                <a:lnTo>
                  <a:pt x="9849709" y="6674062"/>
                </a:lnTo>
                <a:lnTo>
                  <a:pt x="9845636" y="6670519"/>
                </a:lnTo>
                <a:cubicBezTo>
                  <a:pt x="9793316" y="6615361"/>
                  <a:pt x="9760956" y="6539161"/>
                  <a:pt x="9760956" y="6454993"/>
                </a:cubicBezTo>
                <a:lnTo>
                  <a:pt x="9760956" y="304800"/>
                </a:lnTo>
                <a:cubicBezTo>
                  <a:pt x="9760956" y="136464"/>
                  <a:pt x="9890398" y="0"/>
                  <a:pt x="10050071" y="0"/>
                </a:cubicBezTo>
                <a:close/>
              </a:path>
            </a:pathLst>
          </a:custGeom>
        </p:spPr>
      </p:pic>
      <p:sp>
        <p:nvSpPr>
          <p:cNvPr id="42" name="TextBox 41">
            <a:extLst>
              <a:ext uri="{FF2B5EF4-FFF2-40B4-BE49-F238E27FC236}">
                <a16:creationId xmlns:a16="http://schemas.microsoft.com/office/drawing/2014/main" id="{62CC3DDD-BF4F-8EAE-5CE4-AE3F96BB4509}"/>
              </a:ext>
            </a:extLst>
          </p:cNvPr>
          <p:cNvSpPr txBox="1"/>
          <p:nvPr/>
        </p:nvSpPr>
        <p:spPr>
          <a:xfrm>
            <a:off x="498764" y="344384"/>
            <a:ext cx="53676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venir Next LT Pro"/>
                <a:ea typeface="+mn-ea"/>
                <a:cs typeface="+mn-cs"/>
              </a:rPr>
              <a:t>The answers are in the community.</a:t>
            </a:r>
          </a:p>
        </p:txBody>
      </p:sp>
    </p:spTree>
    <p:extLst>
      <p:ext uri="{BB962C8B-B14F-4D97-AF65-F5344CB8AC3E}">
        <p14:creationId xmlns:p14="http://schemas.microsoft.com/office/powerpoint/2010/main" val="180762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itle 3">
            <a:extLst>
              <a:ext uri="{FF2B5EF4-FFF2-40B4-BE49-F238E27FC236}">
                <a16:creationId xmlns:a16="http://schemas.microsoft.com/office/drawing/2014/main" id="{34B3C9ED-A217-4664-8B09-71C7F264786F}"/>
              </a:ext>
            </a:extLst>
          </p:cNvPr>
          <p:cNvSpPr>
            <a:spLocks noGrp="1"/>
          </p:cNvSpPr>
          <p:nvPr>
            <p:ph type="title"/>
          </p:nvPr>
        </p:nvSpPr>
        <p:spPr>
          <a:xfrm>
            <a:off x="479394" y="1070800"/>
            <a:ext cx="3939688" cy="5583126"/>
          </a:xfrm>
        </p:spPr>
        <p:txBody>
          <a:bodyPr>
            <a:normAutofit/>
          </a:bodyPr>
          <a:lstStyle/>
          <a:p>
            <a:pPr algn="r"/>
            <a:r>
              <a:rPr lang="en-US" sz="6800" b="1" dirty="0">
                <a:latin typeface="Gill Sans MT" panose="020B0502020104020203" pitchFamily="34" charset="0"/>
              </a:rPr>
              <a:t>Mahalo!</a:t>
            </a:r>
            <a:br>
              <a:rPr lang="en-US" sz="6800" b="1" dirty="0">
                <a:latin typeface="Gill Sans MT" panose="020B0502020104020203" pitchFamily="34" charset="0"/>
              </a:rPr>
            </a:br>
            <a:r>
              <a:rPr lang="en-US" sz="6800" b="1" dirty="0" err="1">
                <a:latin typeface="Gill Sans MT" panose="020B0502020104020203" pitchFamily="34" charset="0"/>
              </a:rPr>
              <a:t>Arigato</a:t>
            </a:r>
            <a:r>
              <a:rPr lang="en-US" sz="6800" b="1" dirty="0">
                <a:latin typeface="Gill Sans MT" panose="020B0502020104020203" pitchFamily="34" charset="0"/>
              </a:rPr>
              <a:t>!</a:t>
            </a:r>
            <a:br>
              <a:rPr lang="en-US" sz="6800" b="1" dirty="0">
                <a:latin typeface="Gill Sans MT" panose="020B0502020104020203" pitchFamily="34" charset="0"/>
              </a:rPr>
            </a:br>
            <a:r>
              <a:rPr lang="en-US" sz="6800" b="1" dirty="0" err="1">
                <a:latin typeface="Gill Sans MT" panose="020B0502020104020203" pitchFamily="34" charset="0"/>
              </a:rPr>
              <a:t>Ippe</a:t>
            </a:r>
            <a:r>
              <a:rPr lang="en-US" sz="6800" b="1" dirty="0">
                <a:latin typeface="Gill Sans MT" panose="020B0502020104020203" pitchFamily="34" charset="0"/>
              </a:rPr>
              <a:t> </a:t>
            </a:r>
            <a:r>
              <a:rPr lang="en-US" sz="6800" b="1" dirty="0" err="1">
                <a:latin typeface="Gill Sans MT" panose="020B0502020104020203" pitchFamily="34" charset="0"/>
              </a:rPr>
              <a:t>Nifee</a:t>
            </a:r>
            <a:r>
              <a:rPr lang="en-US" sz="6800" b="1" dirty="0">
                <a:latin typeface="Gill Sans MT" panose="020B0502020104020203" pitchFamily="34" charset="0"/>
              </a:rPr>
              <a:t> </a:t>
            </a:r>
            <a:r>
              <a:rPr lang="en-US" sz="6800" b="1" dirty="0" err="1">
                <a:latin typeface="Gill Sans MT" panose="020B0502020104020203" pitchFamily="34" charset="0"/>
              </a:rPr>
              <a:t>Deebiru</a:t>
            </a:r>
            <a:r>
              <a:rPr lang="en-US" sz="6800" b="1" dirty="0">
                <a:latin typeface="Gill Sans MT" panose="020B0502020104020203" pitchFamily="34" charset="0"/>
              </a:rPr>
              <a:t>!</a:t>
            </a:r>
          </a:p>
        </p:txBody>
      </p:sp>
      <p:cxnSp>
        <p:nvCxnSpPr>
          <p:cNvPr id="16" name="Straight Connector 15">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6B6A659-C3B8-4F39-B70B-915CC390905F}"/>
              </a:ext>
            </a:extLst>
          </p:cNvPr>
          <p:cNvSpPr txBox="1"/>
          <p:nvPr/>
        </p:nvSpPr>
        <p:spPr>
          <a:xfrm>
            <a:off x="4898476" y="1042503"/>
            <a:ext cx="2952599" cy="4539704"/>
          </a:xfrm>
          <a:prstGeom prst="rect">
            <a:avLst/>
          </a:prstGeom>
          <a:noFill/>
        </p:spPr>
        <p:txBody>
          <a:bodyPr wrap="square" rtlCol="0">
            <a:spAutoFit/>
          </a:bodyPr>
          <a:lstStyle/>
          <a:p>
            <a:pPr algn="ctr" defTabSz="950976">
              <a:spcAft>
                <a:spcPts val="600"/>
              </a:spcAft>
            </a:pPr>
            <a:r>
              <a:rPr lang="en-US" sz="16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ACKNOWLEDGEMENTS:</a:t>
            </a:r>
          </a:p>
          <a:p>
            <a:pPr algn="ctr" defTabSz="950976">
              <a:spcAft>
                <a:spcPts val="600"/>
              </a:spcAft>
            </a:pP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Sara Becker</a:t>
            </a:r>
          </a:p>
          <a:p>
            <a:pPr algn="ctr" defTabSz="950976">
              <a:spcAft>
                <a:spcPts val="600"/>
              </a:spcAft>
            </a:pP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Emily Becker-Haimes</a:t>
            </a:r>
          </a:p>
          <a:p>
            <a:pPr algn="ctr" defTabSz="950976">
              <a:spcAft>
                <a:spcPts val="600"/>
              </a:spcAft>
            </a:pPr>
            <a:r>
              <a:rPr lang="en-US" sz="16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Rinad</a:t>
            </a: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6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Beidas</a:t>
            </a:r>
            <a:endPar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defTabSz="950976">
              <a:spcAft>
                <a:spcPts val="600"/>
              </a:spcAft>
            </a:pP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Daniel Cheron</a:t>
            </a:r>
          </a:p>
          <a:p>
            <a:pPr algn="ctr" defTabSz="950976">
              <a:spcAft>
                <a:spcPts val="600"/>
              </a:spcAft>
            </a:pP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Bruce Chorpita</a:t>
            </a:r>
          </a:p>
          <a:p>
            <a:pPr algn="ctr" defTabSz="950976">
              <a:spcAft>
                <a:spcPts val="600"/>
              </a:spcAft>
            </a:pPr>
            <a:r>
              <a:rPr lang="en-US" sz="1600" dirty="0">
                <a:latin typeface="Calibri" panose="020F0502020204030204" pitchFamily="34" charset="0"/>
                <a:ea typeface="Calibri" panose="020F0502020204030204" pitchFamily="34" charset="0"/>
                <a:cs typeface="Calibri" panose="020F0502020204030204" pitchFamily="34" charset="0"/>
              </a:rPr>
              <a:t>Sheri Daniels</a:t>
            </a:r>
            <a:endPar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defTabSz="950976">
              <a:spcAft>
                <a:spcPts val="600"/>
              </a:spcAft>
            </a:pP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Puanani Hee</a:t>
            </a:r>
          </a:p>
          <a:p>
            <a:pPr algn="ctr" defTabSz="950976">
              <a:spcAft>
                <a:spcPts val="600"/>
              </a:spcAft>
            </a:pP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Charmaine Higa-McMillan</a:t>
            </a:r>
          </a:p>
          <a:p>
            <a:pPr algn="ctr" defTabSz="950976">
              <a:spcAft>
                <a:spcPts val="600"/>
              </a:spcAft>
            </a:pP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Amanda Jensen-Doss</a:t>
            </a:r>
          </a:p>
          <a:p>
            <a:pPr algn="ctr" defTabSz="950976">
              <a:spcAft>
                <a:spcPts val="600"/>
              </a:spcAft>
            </a:pP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Bo Kim</a:t>
            </a:r>
          </a:p>
          <a:p>
            <a:pPr algn="ctr" defTabSz="950976">
              <a:spcAft>
                <a:spcPts val="600"/>
              </a:spcAft>
            </a:pP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Rachel Kim</a:t>
            </a:r>
          </a:p>
          <a:p>
            <a:pPr algn="ctr" defTabSz="950976">
              <a:spcAft>
                <a:spcPts val="600"/>
              </a:spcAft>
            </a:pPr>
            <a:r>
              <a:rPr lang="en-US" sz="1600" dirty="0">
                <a:latin typeface="Calibri" panose="020F0502020204030204" pitchFamily="34" charset="0"/>
                <a:ea typeface="Calibri" panose="020F0502020204030204" pitchFamily="34" charset="0"/>
                <a:cs typeface="Calibri" panose="020F0502020204030204" pitchFamily="34" charset="0"/>
              </a:rPr>
              <a:t>Keawe Kaholokula</a:t>
            </a:r>
          </a:p>
          <a:p>
            <a:pPr algn="ctr" defTabSz="950976">
              <a:spcAft>
                <a:spcPts val="600"/>
              </a:spcAft>
            </a:pP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V. Kalei </a:t>
            </a:r>
            <a:r>
              <a:rPr lang="en-US" sz="1600" dirty="0">
                <a:latin typeface="Calibri" panose="020F0502020204030204" pitchFamily="34" charset="0"/>
                <a:ea typeface="Calibri" panose="020F0502020204030204" pitchFamily="34" charset="0"/>
                <a:cs typeface="Calibri" panose="020F0502020204030204" pitchFamily="34" charset="0"/>
              </a:rPr>
              <a:t>Kanuha</a:t>
            </a:r>
            <a:endPar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Content Placeholder 2">
            <a:extLst>
              <a:ext uri="{FF2B5EF4-FFF2-40B4-BE49-F238E27FC236}">
                <a16:creationId xmlns:a16="http://schemas.microsoft.com/office/drawing/2014/main" id="{02DB1761-A700-43A0-A4B9-3F7DE3364868}"/>
              </a:ext>
            </a:extLst>
          </p:cNvPr>
          <p:cNvSpPr txBox="1">
            <a:spLocks/>
          </p:cNvSpPr>
          <p:nvPr/>
        </p:nvSpPr>
        <p:spPr>
          <a:xfrm>
            <a:off x="8877053" y="6061342"/>
            <a:ext cx="3273559" cy="7883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950976">
              <a:spcBef>
                <a:spcPts val="1040"/>
              </a:spcBef>
              <a:buNone/>
            </a:pPr>
            <a:r>
              <a:rPr lang="en-US" sz="1800" kern="1200" dirty="0">
                <a:solidFill>
                  <a:schemeClr val="tx1"/>
                </a:solidFill>
                <a:latin typeface="+mn-lt"/>
                <a:ea typeface="+mn-ea"/>
                <a:cs typeface="+mn-cs"/>
              </a:rPr>
              <a:t>kokamura@jbcc.harvard.edu</a:t>
            </a:r>
          </a:p>
          <a:p>
            <a:pPr marL="0" indent="0" algn="r" defTabSz="950976">
              <a:spcBef>
                <a:spcPts val="1040"/>
              </a:spcBef>
              <a:buNone/>
            </a:pPr>
            <a:r>
              <a:rPr lang="en-US" sz="1800" kern="1200" dirty="0">
                <a:solidFill>
                  <a:schemeClr val="tx1"/>
                </a:solidFill>
                <a:latin typeface="+mn-lt"/>
                <a:ea typeface="+mn-ea"/>
                <a:cs typeface="+mn-cs"/>
              </a:rPr>
              <a:t>@kelsie_okamura</a:t>
            </a:r>
            <a:endParaRPr lang="en-US" sz="1800" dirty="0"/>
          </a:p>
        </p:txBody>
      </p:sp>
      <p:pic>
        <p:nvPicPr>
          <p:cNvPr id="9" name="Picture 8">
            <a:extLst>
              <a:ext uri="{FF2B5EF4-FFF2-40B4-BE49-F238E27FC236}">
                <a16:creationId xmlns:a16="http://schemas.microsoft.com/office/drawing/2014/main" id="{216490AE-34C0-445C-BD4F-13DE56A028CF}"/>
              </a:ext>
            </a:extLst>
          </p:cNvPr>
          <p:cNvPicPr>
            <a:picLocks noChangeAspect="1"/>
          </p:cNvPicPr>
          <p:nvPr/>
        </p:nvPicPr>
        <p:blipFill>
          <a:blip r:embed="rId3"/>
          <a:stretch>
            <a:fillRect/>
          </a:stretch>
        </p:blipFill>
        <p:spPr>
          <a:xfrm>
            <a:off x="9776932" y="6455514"/>
            <a:ext cx="547298" cy="368182"/>
          </a:xfrm>
          <a:prstGeom prst="rect">
            <a:avLst/>
          </a:prstGeom>
        </p:spPr>
      </p:pic>
      <p:sp>
        <p:nvSpPr>
          <p:cNvPr id="5" name="TextBox 4">
            <a:extLst>
              <a:ext uri="{FF2B5EF4-FFF2-40B4-BE49-F238E27FC236}">
                <a16:creationId xmlns:a16="http://schemas.microsoft.com/office/drawing/2014/main" id="{6DC3E6E9-C65E-4E52-0576-CADF165C1F77}"/>
              </a:ext>
            </a:extLst>
          </p:cNvPr>
          <p:cNvSpPr txBox="1"/>
          <p:nvPr/>
        </p:nvSpPr>
        <p:spPr>
          <a:xfrm>
            <a:off x="7561234" y="1366912"/>
            <a:ext cx="2952599" cy="4216539"/>
          </a:xfrm>
          <a:prstGeom prst="rect">
            <a:avLst/>
          </a:prstGeom>
          <a:noFill/>
        </p:spPr>
        <p:txBody>
          <a:bodyPr wrap="square" rtlCol="0">
            <a:spAutoFit/>
          </a:bodyPr>
          <a:lstStyle/>
          <a:p>
            <a:pPr algn="ctr" defTabSz="950976">
              <a:spcAft>
                <a:spcPts val="600"/>
              </a:spcAft>
            </a:pP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John Landsverk</a:t>
            </a:r>
          </a:p>
          <a:p>
            <a:pPr algn="ctr" defTabSz="950976">
              <a:spcAft>
                <a:spcPts val="600"/>
              </a:spcAft>
            </a:pP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Anna Lau</a:t>
            </a:r>
          </a:p>
          <a:p>
            <a:pPr algn="ctr" defTabSz="950976">
              <a:spcAft>
                <a:spcPts val="600"/>
              </a:spcAft>
            </a:pP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David Mandell</a:t>
            </a:r>
          </a:p>
          <a:p>
            <a:pPr algn="ctr" defTabSz="950976">
              <a:spcAft>
                <a:spcPts val="600"/>
              </a:spcAft>
            </a:pP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Brad Nakamura</a:t>
            </a:r>
          </a:p>
          <a:p>
            <a:pPr algn="ctr" defTabSz="950976">
              <a:spcAft>
                <a:spcPts val="600"/>
              </a:spcAft>
            </a:pP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Scott Okamoto</a:t>
            </a:r>
          </a:p>
          <a:p>
            <a:pPr algn="ctr" defTabSz="950976">
              <a:spcAft>
                <a:spcPts val="600"/>
              </a:spcAft>
            </a:pPr>
            <a:r>
              <a:rPr lang="en-US" sz="1600" dirty="0">
                <a:latin typeface="Calibri" panose="020F0502020204030204" pitchFamily="34" charset="0"/>
                <a:ea typeface="Calibri" panose="020F0502020204030204" pitchFamily="34" charset="0"/>
                <a:cs typeface="Calibri" panose="020F0502020204030204" pitchFamily="34" charset="0"/>
              </a:rPr>
              <a:t>Ijeoma Opara</a:t>
            </a:r>
          </a:p>
          <a:p>
            <a:pPr algn="ctr" defTabSz="950976">
              <a:spcAft>
                <a:spcPts val="600"/>
              </a:spcAft>
            </a:pP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Trina Orimoto</a:t>
            </a:r>
          </a:p>
          <a:p>
            <a:pPr algn="ctr" defTabSz="950976">
              <a:spcAft>
                <a:spcPts val="600"/>
              </a:spcAft>
            </a:pP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Alayna Park</a:t>
            </a:r>
          </a:p>
          <a:p>
            <a:pPr algn="ctr" defTabSz="950976">
              <a:spcAft>
                <a:spcPts val="600"/>
              </a:spcAft>
            </a:pP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Byron Powell</a:t>
            </a:r>
          </a:p>
          <a:p>
            <a:pPr algn="ctr" defTabSz="950976">
              <a:spcAft>
                <a:spcPts val="600"/>
              </a:spcAft>
            </a:pP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Sonja </a:t>
            </a:r>
            <a:r>
              <a:rPr lang="en-US" sz="16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Schoenwald</a:t>
            </a:r>
            <a:endPar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defTabSz="950976">
              <a:spcAft>
                <a:spcPts val="600"/>
              </a:spcAft>
            </a:pPr>
            <a:r>
              <a:rPr lang="en-US" sz="1600" dirty="0">
                <a:latin typeface="Calibri" panose="020F0502020204030204" pitchFamily="34" charset="0"/>
                <a:ea typeface="Calibri" panose="020F0502020204030204" pitchFamily="34" charset="0"/>
                <a:cs typeface="Calibri" panose="020F0502020204030204" pitchFamily="34" charset="0"/>
              </a:rPr>
              <a:t>Halaevalu Vakalahi</a:t>
            </a:r>
            <a:endPar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defTabSz="950976">
              <a:spcAft>
                <a:spcPts val="600"/>
              </a:spcAft>
            </a:pP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Courtney Wolk</a:t>
            </a:r>
          </a:p>
          <a:p>
            <a:pPr algn="ctr" defTabSz="950976">
              <a:spcAft>
                <a:spcPts val="600"/>
              </a:spcAft>
            </a:pP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Lindsey Zimmerman</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7571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4AC9C8-9A2A-B406-F48E-FA5AF636D48F}"/>
              </a:ext>
            </a:extLst>
          </p:cNvPr>
          <p:cNvSpPr>
            <a:spLocks noGrp="1"/>
          </p:cNvSpPr>
          <p:nvPr>
            <p:ph type="title"/>
          </p:nvPr>
        </p:nvSpPr>
        <p:spPr>
          <a:xfrm>
            <a:off x="640080" y="325369"/>
            <a:ext cx="4368602" cy="1956841"/>
          </a:xfrm>
        </p:spPr>
        <p:txBody>
          <a:bodyPr anchor="b">
            <a:normAutofit/>
          </a:bodyPr>
          <a:lstStyle/>
          <a:p>
            <a:r>
              <a:rPr lang="en-US" sz="5400" dirty="0"/>
              <a:t>Who am I?</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A671EE-9C12-5966-030F-D89B6669C72F}"/>
              </a:ext>
            </a:extLst>
          </p:cNvPr>
          <p:cNvSpPr>
            <a:spLocks noGrp="1"/>
          </p:cNvSpPr>
          <p:nvPr>
            <p:ph idx="1"/>
          </p:nvPr>
        </p:nvSpPr>
        <p:spPr>
          <a:xfrm>
            <a:off x="640080" y="2872899"/>
            <a:ext cx="4243589" cy="3320668"/>
          </a:xfrm>
        </p:spPr>
        <p:txBody>
          <a:bodyPr>
            <a:normAutofit/>
          </a:bodyPr>
          <a:lstStyle/>
          <a:p>
            <a:r>
              <a:rPr lang="en-US" sz="2200" dirty="0"/>
              <a:t>Mother of 3</a:t>
            </a:r>
          </a:p>
          <a:p>
            <a:r>
              <a:rPr lang="en-US" sz="2200" dirty="0"/>
              <a:t>4</a:t>
            </a:r>
            <a:r>
              <a:rPr lang="en-US" sz="2200" baseline="30000" dirty="0"/>
              <a:t>th</a:t>
            </a:r>
            <a:r>
              <a:rPr lang="en-US" sz="2200" dirty="0"/>
              <a:t> generation Okinawan Japanese </a:t>
            </a:r>
          </a:p>
          <a:p>
            <a:r>
              <a:rPr lang="en-US" sz="2200" dirty="0"/>
              <a:t>Waipahu, </a:t>
            </a:r>
            <a:r>
              <a:rPr lang="en-US" sz="2200" dirty="0" err="1"/>
              <a:t>Oʻahu</a:t>
            </a:r>
            <a:endParaRPr lang="en-US" sz="2200" dirty="0"/>
          </a:p>
          <a:p>
            <a:r>
              <a:rPr lang="en-US" sz="2200" dirty="0"/>
              <a:t>Psychologist</a:t>
            </a:r>
          </a:p>
          <a:p>
            <a:r>
              <a:rPr lang="en-US" sz="2200" dirty="0"/>
              <a:t>Implementation researcher</a:t>
            </a:r>
          </a:p>
          <a:p>
            <a:r>
              <a:rPr lang="en-US" sz="2200" dirty="0"/>
              <a:t>Soccer player </a:t>
            </a:r>
          </a:p>
          <a:p>
            <a:pPr marL="0" indent="0">
              <a:buNone/>
            </a:pPr>
            <a:endParaRPr lang="en-US" sz="2200" dirty="0"/>
          </a:p>
        </p:txBody>
      </p:sp>
      <p:pic>
        <p:nvPicPr>
          <p:cNvPr id="5" name="Picture 4" descr="A group of people standing on a bridge&#10;&#10;Description automatically generated">
            <a:extLst>
              <a:ext uri="{FF2B5EF4-FFF2-40B4-BE49-F238E27FC236}">
                <a16:creationId xmlns:a16="http://schemas.microsoft.com/office/drawing/2014/main" id="{F37C6356-D4E0-0988-D895-F95130FE5A14}"/>
              </a:ext>
            </a:extLst>
          </p:cNvPr>
          <p:cNvPicPr>
            <a:picLocks noChangeAspect="1"/>
          </p:cNvPicPr>
          <p:nvPr/>
        </p:nvPicPr>
        <p:blipFill rotWithShape="1">
          <a:blip r:embed="rId3">
            <a:extLst>
              <a:ext uri="{28A0092B-C50C-407E-A947-70E740481C1C}">
                <a14:useLocalDpi xmlns:a14="http://schemas.microsoft.com/office/drawing/2010/main" val="0"/>
              </a:ext>
            </a:extLst>
          </a:blip>
          <a:srcRect t="21799" r="-1" b="342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49425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globe">
            <a:extLst>
              <a:ext uri="{FF2B5EF4-FFF2-40B4-BE49-F238E27FC236}">
                <a16:creationId xmlns:a16="http://schemas.microsoft.com/office/drawing/2014/main" id="{F62CDC43-4907-BE4A-52DB-50DC9CEA61B5}"/>
              </a:ext>
            </a:extLst>
          </p:cNvPr>
          <p:cNvPicPr>
            <a:picLocks noChangeAspect="1"/>
          </p:cNvPicPr>
          <p:nvPr/>
        </p:nvPicPr>
        <p:blipFill rotWithShape="1">
          <a:blip r:embed="rId3"/>
          <a:srcRect b="5462"/>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23E435-836F-2C02-5A21-998D910AC56E}"/>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Imagine a world…</a:t>
            </a:r>
          </a:p>
        </p:txBody>
      </p:sp>
    </p:spTree>
    <p:extLst>
      <p:ext uri="{BB962C8B-B14F-4D97-AF65-F5344CB8AC3E}">
        <p14:creationId xmlns:p14="http://schemas.microsoft.com/office/powerpoint/2010/main" val="1349232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3B920-94F5-495F-89F2-26C59A66E0E9}"/>
              </a:ext>
            </a:extLst>
          </p:cNvPr>
          <p:cNvPicPr>
            <a:picLocks noChangeAspect="1"/>
          </p:cNvPicPr>
          <p:nvPr/>
        </p:nvPicPr>
        <p:blipFill rotWithShape="1">
          <a:blip r:embed="rId3"/>
          <a:srcRect t="1454" b="14276"/>
          <a:stretch/>
        </p:blipFill>
        <p:spPr>
          <a:xfrm>
            <a:off x="-1" y="10"/>
            <a:ext cx="12192000" cy="6857990"/>
          </a:xfrm>
          <a:prstGeom prst="rect">
            <a:avLst/>
          </a:prstGeom>
        </p:spPr>
      </p:pic>
      <p:sp>
        <p:nvSpPr>
          <p:cNvPr id="1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F9E38D54-BAA0-47CD-A7A6-BA1C2348B899}"/>
              </a:ext>
            </a:extLst>
          </p:cNvPr>
          <p:cNvSpPr>
            <a:spLocks noGrp="1"/>
          </p:cNvSpPr>
          <p:nvPr>
            <p:ph type="title"/>
          </p:nvPr>
        </p:nvSpPr>
        <p:spPr>
          <a:xfrm>
            <a:off x="320564" y="1913950"/>
            <a:ext cx="4934342" cy="1342754"/>
          </a:xfrm>
        </p:spPr>
        <p:txBody>
          <a:bodyPr>
            <a:normAutofit/>
          </a:bodyPr>
          <a:lstStyle/>
          <a:p>
            <a:pPr algn="ctr"/>
            <a:r>
              <a:rPr lang="en-US" sz="3600" dirty="0">
                <a:latin typeface="Arial" panose="020B0604020202020204" pitchFamily="34" charset="0"/>
                <a:cs typeface="Arial" panose="020B0604020202020204" pitchFamily="34" charset="0"/>
              </a:rPr>
              <a:t>Public health problem</a:t>
            </a:r>
          </a:p>
        </p:txBody>
      </p:sp>
      <p:cxnSp>
        <p:nvCxnSpPr>
          <p:cNvPr id="20" name="Straight Connector 19">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92560895-3246-474A-AA0D-5EEE5243342F}"/>
              </a:ext>
            </a:extLst>
          </p:cNvPr>
          <p:cNvSpPr>
            <a:spLocks noGrp="1"/>
          </p:cNvSpPr>
          <p:nvPr>
            <p:ph idx="1"/>
          </p:nvPr>
        </p:nvSpPr>
        <p:spPr>
          <a:xfrm>
            <a:off x="525516" y="3417573"/>
            <a:ext cx="4593021" cy="2619839"/>
          </a:xfrm>
        </p:spPr>
        <p:txBody>
          <a:bodyPr anchor="ctr">
            <a:normAutofit/>
          </a:bodyPr>
          <a:lstStyle/>
          <a:p>
            <a:r>
              <a:rPr lang="en-US" sz="1800" dirty="0">
                <a:latin typeface="Arial" panose="020B0604020202020204" pitchFamily="34" charset="0"/>
                <a:cs typeface="Arial" panose="020B0604020202020204" pitchFamily="34" charset="0"/>
              </a:rPr>
              <a:t>1 in 5 youth will suffer from a mental health concern by age 18</a:t>
            </a:r>
          </a:p>
          <a:p>
            <a:r>
              <a:rPr lang="en-US" sz="1800" dirty="0">
                <a:latin typeface="Arial" panose="020B0604020202020204" pitchFamily="34" charset="0"/>
                <a:cs typeface="Arial" panose="020B0604020202020204" pitchFamily="34" charset="0"/>
              </a:rPr>
              <a:t>COVID-19 and other societal pressures have heightened mental health need</a:t>
            </a:r>
          </a:p>
          <a:p>
            <a:r>
              <a:rPr lang="en-US" sz="1800" dirty="0">
                <a:latin typeface="Arial" panose="020B0604020202020204" pitchFamily="34" charset="0"/>
                <a:cs typeface="Arial" panose="020B0604020202020204" pitchFamily="34" charset="0"/>
              </a:rPr>
              <a:t>Receive none or little care that is not informed by evidence</a:t>
            </a:r>
          </a:p>
          <a:p>
            <a:r>
              <a:rPr lang="en-US" sz="1800" dirty="0">
                <a:latin typeface="Arial" panose="020B0604020202020204" pitchFamily="34" charset="0"/>
                <a:cs typeface="Arial" panose="020B0604020202020204" pitchFamily="34" charset="0"/>
              </a:rPr>
              <a:t>Research to practice gap</a:t>
            </a:r>
          </a:p>
        </p:txBody>
      </p:sp>
      <p:pic>
        <p:nvPicPr>
          <p:cNvPr id="3" name="Picture 2">
            <a:extLst>
              <a:ext uri="{FF2B5EF4-FFF2-40B4-BE49-F238E27FC236}">
                <a16:creationId xmlns:a16="http://schemas.microsoft.com/office/drawing/2014/main" id="{B652C0C5-0834-4AF7-A7E3-BF3A3D1580F6}"/>
              </a:ext>
            </a:extLst>
          </p:cNvPr>
          <p:cNvPicPr>
            <a:picLocks noChangeAspect="1"/>
          </p:cNvPicPr>
          <p:nvPr/>
        </p:nvPicPr>
        <p:blipFill>
          <a:blip r:embed="rId4"/>
          <a:stretch>
            <a:fillRect/>
          </a:stretch>
        </p:blipFill>
        <p:spPr>
          <a:xfrm>
            <a:off x="6337736" y="998175"/>
            <a:ext cx="5437705" cy="5630923"/>
          </a:xfrm>
          <a:prstGeom prst="rect">
            <a:avLst/>
          </a:prstGeom>
        </p:spPr>
      </p:pic>
      <p:sp>
        <p:nvSpPr>
          <p:cNvPr id="4" name="TextBox 3">
            <a:extLst>
              <a:ext uri="{FF2B5EF4-FFF2-40B4-BE49-F238E27FC236}">
                <a16:creationId xmlns:a16="http://schemas.microsoft.com/office/drawing/2014/main" id="{F6BCCBF5-8F92-4B12-9CB8-056E51D669F7}"/>
              </a:ext>
            </a:extLst>
          </p:cNvPr>
          <p:cNvSpPr txBox="1"/>
          <p:nvPr/>
        </p:nvSpPr>
        <p:spPr>
          <a:xfrm>
            <a:off x="1195878" y="6505987"/>
            <a:ext cx="3459249" cy="246221"/>
          </a:xfrm>
          <a:prstGeom prst="rect">
            <a:avLst/>
          </a:prstGeom>
          <a:noFill/>
        </p:spPr>
        <p:txBody>
          <a:bodyPr wrap="square" rtlCol="0">
            <a:spAutoFit/>
          </a:bodyPr>
          <a:lstStyle/>
          <a:p>
            <a:r>
              <a:rPr lang="en-US" sz="1000" dirty="0" err="1"/>
              <a:t>Merikangas</a:t>
            </a:r>
            <a:r>
              <a:rPr lang="en-US" sz="1000" dirty="0"/>
              <a:t> et al., 2010; Office of the Surgeon General, 2022</a:t>
            </a:r>
          </a:p>
        </p:txBody>
      </p:sp>
    </p:spTree>
    <p:extLst>
      <p:ext uri="{BB962C8B-B14F-4D97-AF65-F5344CB8AC3E}">
        <p14:creationId xmlns:p14="http://schemas.microsoft.com/office/powerpoint/2010/main" val="1119320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toy, clock&#10;&#10;Description automatically generated">
            <a:extLst>
              <a:ext uri="{FF2B5EF4-FFF2-40B4-BE49-F238E27FC236}">
                <a16:creationId xmlns:a16="http://schemas.microsoft.com/office/drawing/2014/main" id="{28F38760-4FE1-43EB-831D-ADB138291E8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3467" y="1384300"/>
            <a:ext cx="10905066" cy="4089399"/>
          </a:xfrm>
          <a:prstGeom prst="rect">
            <a:avLst/>
          </a:prstGeom>
        </p:spPr>
      </p:pic>
    </p:spTree>
    <p:extLst>
      <p:ext uri="{BB962C8B-B14F-4D97-AF65-F5344CB8AC3E}">
        <p14:creationId xmlns:p14="http://schemas.microsoft.com/office/powerpoint/2010/main" val="4167872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10;&#10;Description automatically generated">
            <a:extLst>
              <a:ext uri="{FF2B5EF4-FFF2-40B4-BE49-F238E27FC236}">
                <a16:creationId xmlns:a16="http://schemas.microsoft.com/office/drawing/2014/main" id="{D4575123-EA86-428B-BC90-DFB3C71541C3}"/>
              </a:ext>
            </a:extLst>
          </p:cNvPr>
          <p:cNvPicPr>
            <a:picLocks noChangeAspect="1"/>
          </p:cNvPicPr>
          <p:nvPr/>
        </p:nvPicPr>
        <p:blipFill rotWithShape="1">
          <a:blip r:embed="rId3"/>
          <a:srcRect l="1805" t="31806" r="37657" b="22222"/>
          <a:stretch/>
        </p:blipFill>
        <p:spPr>
          <a:xfrm>
            <a:off x="284867" y="998781"/>
            <a:ext cx="5857760" cy="2502185"/>
          </a:xfrm>
          <a:prstGeom prst="rect">
            <a:avLst/>
          </a:prstGeom>
        </p:spPr>
      </p:pic>
      <p:sp>
        <p:nvSpPr>
          <p:cNvPr id="23" name="Rectangle 22">
            <a:extLst>
              <a:ext uri="{FF2B5EF4-FFF2-40B4-BE49-F238E27FC236}">
                <a16:creationId xmlns:a16="http://schemas.microsoft.com/office/drawing/2014/main" id="{23D97D8B-CFC5-431A-AA32-93C4522A6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33674"/>
            <a:ext cx="12192000" cy="2624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EC1B86-C05C-4722-AECE-0A043A11A988}"/>
              </a:ext>
            </a:extLst>
          </p:cNvPr>
          <p:cNvSpPr>
            <a:spLocks noGrp="1"/>
          </p:cNvSpPr>
          <p:nvPr>
            <p:ph type="title"/>
          </p:nvPr>
        </p:nvSpPr>
        <p:spPr>
          <a:xfrm>
            <a:off x="969264" y="4535424"/>
            <a:ext cx="2869311" cy="1499616"/>
          </a:xfrm>
        </p:spPr>
        <p:txBody>
          <a:bodyPr vert="horz" lIns="91440" tIns="45720" rIns="91440" bIns="45720" rtlCol="0" anchor="t">
            <a:normAutofit/>
          </a:bodyPr>
          <a:lstStyle/>
          <a:p>
            <a:r>
              <a:rPr lang="en-US" sz="3400" dirty="0">
                <a:solidFill>
                  <a:schemeClr val="bg1"/>
                </a:solidFill>
                <a:latin typeface="Arial" panose="020B0604020202020204" pitchFamily="34" charset="0"/>
                <a:cs typeface="Arial" panose="020B0604020202020204" pitchFamily="34" charset="0"/>
              </a:rPr>
              <a:t>Research to Practice Gap</a:t>
            </a:r>
          </a:p>
        </p:txBody>
      </p:sp>
      <p:grpSp>
        <p:nvGrpSpPr>
          <p:cNvPr id="25" name="Group 24">
            <a:extLst>
              <a:ext uri="{FF2B5EF4-FFF2-40B4-BE49-F238E27FC236}">
                <a16:creationId xmlns:a16="http://schemas.microsoft.com/office/drawing/2014/main" id="{F91EAA54-AC0A-4AEF-ACE5-B1DD3DC817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08171" y="4821439"/>
            <a:ext cx="1128382" cy="847206"/>
            <a:chOff x="8183879" y="1000124"/>
            <a:chExt cx="1562267" cy="1172973"/>
          </a:xfrm>
        </p:grpSpPr>
        <p:sp>
          <p:nvSpPr>
            <p:cNvPr id="26" name="Freeform 5">
              <a:extLst>
                <a:ext uri="{FF2B5EF4-FFF2-40B4-BE49-F238E27FC236}">
                  <a16:creationId xmlns:a16="http://schemas.microsoft.com/office/drawing/2014/main" id="{57EE6F04-B543-44E1-BA29-3DD44C5AED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7" name="Freeform 5">
              <a:extLst>
                <a:ext uri="{FF2B5EF4-FFF2-40B4-BE49-F238E27FC236}">
                  <a16:creationId xmlns:a16="http://schemas.microsoft.com/office/drawing/2014/main" id="{D5559A4F-CFAC-4ECC-B04A-670D559B96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5" name="Picture 4">
            <a:extLst>
              <a:ext uri="{FF2B5EF4-FFF2-40B4-BE49-F238E27FC236}">
                <a16:creationId xmlns:a16="http://schemas.microsoft.com/office/drawing/2014/main" id="{AC84B02F-8D8C-A363-6607-5813253B66C8}"/>
              </a:ext>
            </a:extLst>
          </p:cNvPr>
          <p:cNvPicPr>
            <a:picLocks noChangeAspect="1"/>
          </p:cNvPicPr>
          <p:nvPr/>
        </p:nvPicPr>
        <p:blipFill>
          <a:blip r:embed="rId4"/>
          <a:stretch>
            <a:fillRect/>
          </a:stretch>
        </p:blipFill>
        <p:spPr>
          <a:xfrm>
            <a:off x="6311295" y="491317"/>
            <a:ext cx="5712036" cy="3616444"/>
          </a:xfrm>
          <a:prstGeom prst="rect">
            <a:avLst/>
          </a:prstGeom>
        </p:spPr>
      </p:pic>
      <p:sp>
        <p:nvSpPr>
          <p:cNvPr id="6" name="TextBox 5">
            <a:extLst>
              <a:ext uri="{FF2B5EF4-FFF2-40B4-BE49-F238E27FC236}">
                <a16:creationId xmlns:a16="http://schemas.microsoft.com/office/drawing/2014/main" id="{64991B18-92A8-E705-EB03-9EAD7E4959EE}"/>
              </a:ext>
            </a:extLst>
          </p:cNvPr>
          <p:cNvSpPr txBox="1"/>
          <p:nvPr/>
        </p:nvSpPr>
        <p:spPr>
          <a:xfrm>
            <a:off x="4581670" y="6521527"/>
            <a:ext cx="3459249" cy="246221"/>
          </a:xfrm>
          <a:prstGeom prst="rect">
            <a:avLst/>
          </a:prstGeom>
          <a:noFill/>
        </p:spPr>
        <p:txBody>
          <a:bodyPr wrap="square" rtlCol="0">
            <a:spAutoFit/>
          </a:bodyPr>
          <a:lstStyle/>
          <a:p>
            <a:pPr algn="ctr"/>
            <a:r>
              <a:rPr lang="en-US" sz="1000" dirty="0">
                <a:solidFill>
                  <a:schemeClr val="bg1"/>
                </a:solidFill>
              </a:rPr>
              <a:t>Green, 2008; Harvard Catalyst, 2024</a:t>
            </a:r>
          </a:p>
        </p:txBody>
      </p:sp>
    </p:spTree>
    <p:extLst>
      <p:ext uri="{BB962C8B-B14F-4D97-AF65-F5344CB8AC3E}">
        <p14:creationId xmlns:p14="http://schemas.microsoft.com/office/powerpoint/2010/main" val="51530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EC719DF-A78E-4CE7-9D42-695FAE3B9C63}"/>
              </a:ext>
            </a:extLst>
          </p:cNvPr>
          <p:cNvPicPr>
            <a:picLocks noChangeAspect="1"/>
          </p:cNvPicPr>
          <p:nvPr/>
        </p:nvPicPr>
        <p:blipFill rotWithShape="1">
          <a:blip r:embed="rId3">
            <a:alphaModFix amt="50000"/>
          </a:blip>
          <a:srcRect t="784" b="15573"/>
          <a:stretch/>
        </p:blipFill>
        <p:spPr>
          <a:xfrm>
            <a:off x="20" y="1"/>
            <a:ext cx="12191980" cy="6857999"/>
          </a:xfrm>
          <a:prstGeom prst="rect">
            <a:avLst/>
          </a:prstGeom>
        </p:spPr>
      </p:pic>
      <p:sp>
        <p:nvSpPr>
          <p:cNvPr id="2" name="Title 1">
            <a:extLst>
              <a:ext uri="{FF2B5EF4-FFF2-40B4-BE49-F238E27FC236}">
                <a16:creationId xmlns:a16="http://schemas.microsoft.com/office/drawing/2014/main" id="{A50C19B3-BCD7-49F7-A7AF-84EE470FA7D4}"/>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The SCIENTIFIC problem</a:t>
            </a:r>
          </a:p>
        </p:txBody>
      </p:sp>
      <p:sp>
        <p:nvSpPr>
          <p:cNvPr id="3" name="Content Placeholder 2">
            <a:extLst>
              <a:ext uri="{FF2B5EF4-FFF2-40B4-BE49-F238E27FC236}">
                <a16:creationId xmlns:a16="http://schemas.microsoft.com/office/drawing/2014/main" id="{49FE07D3-2C3D-4AF7-9E2F-6244716A4CC2}"/>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sz="2400" dirty="0">
                <a:solidFill>
                  <a:srgbClr val="FFFFFF"/>
                </a:solidFill>
              </a:rPr>
              <a:t>There is an over saturation of information</a:t>
            </a:r>
          </a:p>
        </p:txBody>
      </p:sp>
      <p:sp>
        <p:nvSpPr>
          <p:cNvPr id="6" name="Footer Placeholder 3">
            <a:extLst>
              <a:ext uri="{FF2B5EF4-FFF2-40B4-BE49-F238E27FC236}">
                <a16:creationId xmlns:a16="http://schemas.microsoft.com/office/drawing/2014/main" id="{82939FC6-287A-41D7-A7CA-075CF472FF47}"/>
              </a:ext>
            </a:extLst>
          </p:cNvPr>
          <p:cNvSpPr>
            <a:spLocks noGrp="1"/>
          </p:cNvSpPr>
          <p:nvPr>
            <p:ph type="ftr" sz="quarter" idx="11"/>
          </p:nvPr>
        </p:nvSpPr>
        <p:spPr>
          <a:xfrm>
            <a:off x="3539756" y="6378574"/>
            <a:ext cx="5112488" cy="365125"/>
          </a:xfrm>
        </p:spPr>
        <p:txBody>
          <a:bodyPr vert="horz" lIns="91440" tIns="45720" rIns="91440" bIns="4572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i="0" u="none" strike="noStrike" kern="1200" cap="none" spc="0" normalizeH="0" baseline="0" noProof="0" dirty="0">
                <a:ln>
                  <a:noFill/>
                </a:ln>
                <a:solidFill>
                  <a:srgbClr val="FFFFFF"/>
                </a:solidFill>
                <a:effectLst/>
                <a:uLnTx/>
                <a:uFillTx/>
                <a:latin typeface="Calibri" panose="020F0502020204030204"/>
                <a:ea typeface="+mn-ea"/>
                <a:cs typeface="+mn-cs"/>
              </a:rPr>
              <a:t>Chorpita, 2019; Okamura, Becker-Haimes, Orimoto, &amp; Park, 2020</a:t>
            </a:r>
          </a:p>
        </p:txBody>
      </p:sp>
    </p:spTree>
    <p:extLst>
      <p:ext uri="{BB962C8B-B14F-4D97-AF65-F5344CB8AC3E}">
        <p14:creationId xmlns:p14="http://schemas.microsoft.com/office/powerpoint/2010/main" val="71701904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appledVTI">
  <a:themeElements>
    <a:clrScheme name="AnalogousFromLightSeedLeftStep">
      <a:dk1>
        <a:srgbClr val="000000"/>
      </a:dk1>
      <a:lt1>
        <a:srgbClr val="FFFFFF"/>
      </a:lt1>
      <a:dk2>
        <a:srgbClr val="41243C"/>
      </a:dk2>
      <a:lt2>
        <a:srgbClr val="E7E2E8"/>
      </a:lt2>
      <a:accent1>
        <a:srgbClr val="87AB81"/>
      </a:accent1>
      <a:accent2>
        <a:srgbClr val="92A973"/>
      </a:accent2>
      <a:accent3>
        <a:srgbClr val="A3A37B"/>
      </a:accent3>
      <a:accent4>
        <a:srgbClr val="B59E7A"/>
      </a:accent4>
      <a:accent5>
        <a:srgbClr val="C2988E"/>
      </a:accent5>
      <a:accent6>
        <a:srgbClr val="BA7F8D"/>
      </a:accent6>
      <a:hlink>
        <a:srgbClr val="A469AE"/>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6266412-8316-492a-aa0d-122011384dab">
      <Terms xmlns="http://schemas.microsoft.com/office/infopath/2007/PartnerControls"/>
    </lcf76f155ced4ddcb4097134ff3c332f>
    <TaxCatchAll xmlns="3ae282d5-9a8a-49fd-95d7-95ea6039f7e5" xsi:nil="true"/>
    <MediaLengthInSeconds xmlns="16266412-8316-492a-aa0d-122011384dab" xsi:nil="true"/>
    <SharedWithUsers xmlns="3ae282d5-9a8a-49fd-95d7-95ea6039f7e5">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48C962B83BD44418B0A2C27875A3EA7" ma:contentTypeVersion="14" ma:contentTypeDescription="Create a new document." ma:contentTypeScope="" ma:versionID="0ddc012206481e851ea92c84ea7ada2e">
  <xsd:schema xmlns:xsd="http://www.w3.org/2001/XMLSchema" xmlns:xs="http://www.w3.org/2001/XMLSchema" xmlns:p="http://schemas.microsoft.com/office/2006/metadata/properties" xmlns:ns2="16266412-8316-492a-aa0d-122011384dab" xmlns:ns3="3ae282d5-9a8a-49fd-95d7-95ea6039f7e5" targetNamespace="http://schemas.microsoft.com/office/2006/metadata/properties" ma:root="true" ma:fieldsID="5d22470bef6501b64060888e7417b7c3" ns2:_="" ns3:_="">
    <xsd:import namespace="16266412-8316-492a-aa0d-122011384dab"/>
    <xsd:import namespace="3ae282d5-9a8a-49fd-95d7-95ea6039f7e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CR"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266412-8316-492a-aa0d-122011384d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d94949d-49a8-457d-9caa-c6b5295247ca"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e282d5-9a8a-49fd-95d7-95ea6039f7e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15df31e-e801-405a-a0c9-a3c3067cc22d}" ma:internalName="TaxCatchAll" ma:showField="CatchAllData" ma:web="3ae282d5-9a8a-49fd-95d7-95ea6039f7e5">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9A56C2-4C06-4AF6-BB2F-BF9D308A3D38}">
  <ds:schemaRefs>
    <ds:schemaRef ds:uri="http://purl.org/dc/elements/1.1/"/>
    <ds:schemaRef ds:uri="http://schemas.microsoft.com/office/2006/metadata/properties"/>
    <ds:schemaRef ds:uri="http://purl.org/dc/dcmitype/"/>
    <ds:schemaRef ds:uri="http://schemas.microsoft.com/office/2006/documentManagement/types"/>
    <ds:schemaRef ds:uri="http://www.w3.org/XML/1998/namespace"/>
    <ds:schemaRef ds:uri="http://purl.org/dc/terms/"/>
    <ds:schemaRef ds:uri="3ae282d5-9a8a-49fd-95d7-95ea6039f7e5"/>
    <ds:schemaRef ds:uri="http://schemas.microsoft.com/office/infopath/2007/PartnerControls"/>
    <ds:schemaRef ds:uri="http://schemas.openxmlformats.org/package/2006/metadata/core-properties"/>
    <ds:schemaRef ds:uri="16266412-8316-492a-aa0d-122011384dab"/>
  </ds:schemaRefs>
</ds:datastoreItem>
</file>

<file path=customXml/itemProps2.xml><?xml version="1.0" encoding="utf-8"?>
<ds:datastoreItem xmlns:ds="http://schemas.openxmlformats.org/officeDocument/2006/customXml" ds:itemID="{7650D104-EC17-4C20-B850-8A84C7CDCF74}">
  <ds:schemaRefs>
    <ds:schemaRef ds:uri="http://schemas.microsoft.com/sharepoint/v3/contenttype/forms"/>
  </ds:schemaRefs>
</ds:datastoreItem>
</file>

<file path=customXml/itemProps3.xml><?xml version="1.0" encoding="utf-8"?>
<ds:datastoreItem xmlns:ds="http://schemas.openxmlformats.org/officeDocument/2006/customXml" ds:itemID="{2D0DD868-033A-4F79-BE0B-18D6AAAA4B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266412-8316-492a-aa0d-122011384dab"/>
    <ds:schemaRef ds:uri="3ae282d5-9a8a-49fd-95d7-95ea6039f7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9450</TotalTime>
  <Words>3899</Words>
  <Application>Microsoft Office PowerPoint</Application>
  <PresentationFormat>Widescreen</PresentationFormat>
  <Paragraphs>495</Paragraphs>
  <Slides>36</Slides>
  <Notes>36</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36</vt:i4>
      </vt:variant>
    </vt:vector>
  </HeadingPairs>
  <TitlesOfParts>
    <vt:vector size="51" baseType="lpstr">
      <vt:lpstr>Aptos</vt:lpstr>
      <vt:lpstr>Arial</vt:lpstr>
      <vt:lpstr>Avenir Next LT Pro</vt:lpstr>
      <vt:lpstr>AvenirNext LT Pro Medium</vt:lpstr>
      <vt:lpstr>Calibri</vt:lpstr>
      <vt:lpstr>Calibri Light</vt:lpstr>
      <vt:lpstr>Gill Sans MT</vt:lpstr>
      <vt:lpstr>Sabon Next LT</vt:lpstr>
      <vt:lpstr>Times New Roman</vt:lpstr>
      <vt:lpstr>WordVisi_MSFontService</vt:lpstr>
      <vt:lpstr>Office Theme</vt:lpstr>
      <vt:lpstr>Parcel</vt:lpstr>
      <vt:lpstr>4_Office Theme</vt:lpstr>
      <vt:lpstr>Custom Design</vt:lpstr>
      <vt:lpstr>DappledVTI</vt:lpstr>
      <vt:lpstr>Leveraging Community and Cultural Strengths to Achieve Health Equity for Pasifika: Lessons from Ho‘ouna Pono Implementation Studies</vt:lpstr>
      <vt:lpstr>Where we are headed:</vt:lpstr>
      <vt:lpstr>A little about me…</vt:lpstr>
      <vt:lpstr>Who am I?</vt:lpstr>
      <vt:lpstr>Imagine a world…</vt:lpstr>
      <vt:lpstr>Public health problem</vt:lpstr>
      <vt:lpstr>PowerPoint Presentation</vt:lpstr>
      <vt:lpstr>Research to Practice Gap</vt:lpstr>
      <vt:lpstr>The SCIENTIFIC problem</vt:lpstr>
      <vt:lpstr>Applying implementation science to Ho'ouna Pono sustainability for Native Hawaiian youth in rural Hawai'i</vt:lpstr>
      <vt:lpstr>The context</vt:lpstr>
      <vt:lpstr>Yet…</vt:lpstr>
      <vt:lpstr>PowerPoint Presentation</vt:lpstr>
      <vt:lpstr>PowerPoint Presentation</vt:lpstr>
      <vt:lpstr>Multimethod Implementation Research Approach</vt:lpstr>
      <vt:lpstr>Participants</vt:lpstr>
      <vt:lpstr>PowerPoint Presentation</vt:lpstr>
      <vt:lpstr>PowerPoint Presentation</vt:lpstr>
      <vt:lpstr>Semi-Structured Interview</vt:lpstr>
      <vt:lpstr>Local culture reflection</vt:lpstr>
      <vt:lpstr>Implementation Survey</vt:lpstr>
      <vt:lpstr>Highest impact barriers</vt:lpstr>
      <vt:lpstr>Most difficult barriers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Next?</vt:lpstr>
      <vt:lpstr>Innovative Ideas</vt:lpstr>
      <vt:lpstr>The Approach</vt:lpstr>
      <vt:lpstr>High-Risk, High Reward</vt:lpstr>
      <vt:lpstr>PowerPoint Presentation</vt:lpstr>
      <vt:lpstr>Mahalo! Arigato! Ippe Nifee Deebiru!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Evidence-based Practice in Community Mental Health</dc:title>
  <dc:creator>Okamura, Kelsie</dc:creator>
  <cp:lastModifiedBy>Kelsie Okamura</cp:lastModifiedBy>
  <cp:revision>26</cp:revision>
  <cp:lastPrinted>2024-01-23T01:12:44Z</cp:lastPrinted>
  <dcterms:created xsi:type="dcterms:W3CDTF">2020-04-17T18:53:00Z</dcterms:created>
  <dcterms:modified xsi:type="dcterms:W3CDTF">2024-07-31T17:59:53Z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0x010100D48C962B83BD44418B0A2C27875A3EA7</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ies>
</file>